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
  </p:notesMasterIdLst>
  <p:sldIdLst>
    <p:sldId id="280" r:id="rId2"/>
    <p:sldId id="257" r:id="rId3"/>
    <p:sldId id="286" r:id="rId4"/>
    <p:sldId id="281" r:id="rId5"/>
    <p:sldId id="283" r:id="rId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587421-3C27-42C0-8A47-C761A7F4AFC6}" v="60" dt="2022-03-20T19:52:02.49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p:cViewPr varScale="1">
        <p:scale>
          <a:sx n="97" d="100"/>
          <a:sy n="97" d="100"/>
        </p:scale>
        <p:origin x="107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se Darwin [TBCS-NOR]" userId="96e9ce63-dc63-4cb4-9e18-49ed0662571c" providerId="ADAL" clId="{07587421-3C27-42C0-8A47-C761A7F4AFC6}"/>
    <pc:docChg chg="custSel modSld">
      <pc:chgData name="Rose Darwin [TBCS-NOR]" userId="96e9ce63-dc63-4cb4-9e18-49ed0662571c" providerId="ADAL" clId="{07587421-3C27-42C0-8A47-C761A7F4AFC6}" dt="2022-03-20T19:52:54.115" v="187" actId="14100"/>
      <pc:docMkLst>
        <pc:docMk/>
      </pc:docMkLst>
      <pc:sldChg chg="addSp modSp mod">
        <pc:chgData name="Rose Darwin [TBCS-NOR]" userId="96e9ce63-dc63-4cb4-9e18-49ed0662571c" providerId="ADAL" clId="{07587421-3C27-42C0-8A47-C761A7F4AFC6}" dt="2022-03-20T19:40:57.578" v="29" actId="1076"/>
        <pc:sldMkLst>
          <pc:docMk/>
          <pc:sldMk cId="998193489" sldId="257"/>
        </pc:sldMkLst>
        <pc:picChg chg="add mod">
          <ac:chgData name="Rose Darwin [TBCS-NOR]" userId="96e9ce63-dc63-4cb4-9e18-49ed0662571c" providerId="ADAL" clId="{07587421-3C27-42C0-8A47-C761A7F4AFC6}" dt="2022-03-20T19:40:57.578" v="29" actId="1076"/>
          <ac:picMkLst>
            <pc:docMk/>
            <pc:sldMk cId="998193489" sldId="257"/>
            <ac:picMk id="4" creationId="{D738E934-5A6C-43EB-9A9C-B765FE2EC171}"/>
          </ac:picMkLst>
        </pc:picChg>
      </pc:sldChg>
      <pc:sldChg chg="addSp delSp modSp mod">
        <pc:chgData name="Rose Darwin [TBCS-NOR]" userId="96e9ce63-dc63-4cb4-9e18-49ed0662571c" providerId="ADAL" clId="{07587421-3C27-42C0-8A47-C761A7F4AFC6}" dt="2022-03-20T19:40:41.883" v="24" actId="14100"/>
        <pc:sldMkLst>
          <pc:docMk/>
          <pc:sldMk cId="2371469973" sldId="280"/>
        </pc:sldMkLst>
        <pc:spChg chg="mod">
          <ac:chgData name="Rose Darwin [TBCS-NOR]" userId="96e9ce63-dc63-4cb4-9e18-49ed0662571c" providerId="ADAL" clId="{07587421-3C27-42C0-8A47-C761A7F4AFC6}" dt="2022-03-20T19:38:25.013" v="5" actId="1076"/>
          <ac:spMkLst>
            <pc:docMk/>
            <pc:sldMk cId="2371469973" sldId="280"/>
            <ac:spMk id="2" creationId="{00000000-0000-0000-0000-000000000000}"/>
          </ac:spMkLst>
        </pc:spChg>
        <pc:spChg chg="mod">
          <ac:chgData name="Rose Darwin [TBCS-NOR]" userId="96e9ce63-dc63-4cb4-9e18-49ed0662571c" providerId="ADAL" clId="{07587421-3C27-42C0-8A47-C761A7F4AFC6}" dt="2022-03-20T19:38:22.254" v="4" actId="20577"/>
          <ac:spMkLst>
            <pc:docMk/>
            <pc:sldMk cId="2371469973" sldId="280"/>
            <ac:spMk id="3" creationId="{00000000-0000-0000-0000-000000000000}"/>
          </ac:spMkLst>
        </pc:spChg>
        <pc:spChg chg="mod">
          <ac:chgData name="Rose Darwin [TBCS-NOR]" userId="96e9ce63-dc63-4cb4-9e18-49ed0662571c" providerId="ADAL" clId="{07587421-3C27-42C0-8A47-C761A7F4AFC6}" dt="2022-03-20T19:38:27.787" v="6" actId="1076"/>
          <ac:spMkLst>
            <pc:docMk/>
            <pc:sldMk cId="2371469973" sldId="280"/>
            <ac:spMk id="4" creationId="{00000000-0000-0000-0000-000000000000}"/>
          </ac:spMkLst>
        </pc:spChg>
        <pc:picChg chg="add mod">
          <ac:chgData name="Rose Darwin [TBCS-NOR]" userId="96e9ce63-dc63-4cb4-9e18-49ed0662571c" providerId="ADAL" clId="{07587421-3C27-42C0-8A47-C761A7F4AFC6}" dt="2022-03-20T19:40:41.883" v="24" actId="14100"/>
          <ac:picMkLst>
            <pc:docMk/>
            <pc:sldMk cId="2371469973" sldId="280"/>
            <ac:picMk id="7" creationId="{4374D290-C770-4B09-8197-C4C48D84329F}"/>
          </ac:picMkLst>
        </pc:picChg>
        <pc:picChg chg="del mod">
          <ac:chgData name="Rose Darwin [TBCS-NOR]" userId="96e9ce63-dc63-4cb4-9e18-49ed0662571c" providerId="ADAL" clId="{07587421-3C27-42C0-8A47-C761A7F4AFC6}" dt="2022-03-20T19:40:21.331" v="14" actId="21"/>
          <ac:picMkLst>
            <pc:docMk/>
            <pc:sldMk cId="2371469973" sldId="280"/>
            <ac:picMk id="1026" creationId="{00000000-0000-0000-0000-000000000000}"/>
          </ac:picMkLst>
        </pc:picChg>
      </pc:sldChg>
      <pc:sldChg chg="delSp modSp mod">
        <pc:chgData name="Rose Darwin [TBCS-NOR]" userId="96e9ce63-dc63-4cb4-9e18-49ed0662571c" providerId="ADAL" clId="{07587421-3C27-42C0-8A47-C761A7F4AFC6}" dt="2022-03-20T19:46:01.313" v="115" actId="122"/>
        <pc:sldMkLst>
          <pc:docMk/>
          <pc:sldMk cId="2222086641" sldId="281"/>
        </pc:sldMkLst>
        <pc:spChg chg="mod">
          <ac:chgData name="Rose Darwin [TBCS-NOR]" userId="96e9ce63-dc63-4cb4-9e18-49ed0662571c" providerId="ADAL" clId="{07587421-3C27-42C0-8A47-C761A7F4AFC6}" dt="2022-03-20T19:46:01.313" v="115" actId="122"/>
          <ac:spMkLst>
            <pc:docMk/>
            <pc:sldMk cId="2222086641" sldId="281"/>
            <ac:spMk id="3" creationId="{00000000-0000-0000-0000-000000000000}"/>
          </ac:spMkLst>
        </pc:spChg>
        <pc:spChg chg="del">
          <ac:chgData name="Rose Darwin [TBCS-NOR]" userId="96e9ce63-dc63-4cb4-9e18-49ed0662571c" providerId="ADAL" clId="{07587421-3C27-42C0-8A47-C761A7F4AFC6}" dt="2022-03-20T19:43:55.035" v="83" actId="21"/>
          <ac:spMkLst>
            <pc:docMk/>
            <pc:sldMk cId="2222086641" sldId="281"/>
            <ac:spMk id="8" creationId="{00000000-0000-0000-0000-000000000000}"/>
          </ac:spMkLst>
        </pc:spChg>
        <pc:spChg chg="del">
          <ac:chgData name="Rose Darwin [TBCS-NOR]" userId="96e9ce63-dc63-4cb4-9e18-49ed0662571c" providerId="ADAL" clId="{07587421-3C27-42C0-8A47-C761A7F4AFC6}" dt="2022-03-20T19:43:56.799" v="84" actId="21"/>
          <ac:spMkLst>
            <pc:docMk/>
            <pc:sldMk cId="2222086641" sldId="281"/>
            <ac:spMk id="9" creationId="{00000000-0000-0000-0000-000000000000}"/>
          </ac:spMkLst>
        </pc:spChg>
        <pc:spChg chg="mod">
          <ac:chgData name="Rose Darwin [TBCS-NOR]" userId="96e9ce63-dc63-4cb4-9e18-49ed0662571c" providerId="ADAL" clId="{07587421-3C27-42C0-8A47-C761A7F4AFC6}" dt="2022-03-20T19:45:47.524" v="113" actId="14100"/>
          <ac:spMkLst>
            <pc:docMk/>
            <pc:sldMk cId="2222086641" sldId="281"/>
            <ac:spMk id="12" creationId="{59612344-97C1-4110-A119-49FEAC283E28}"/>
          </ac:spMkLst>
        </pc:spChg>
        <pc:spChg chg="mod">
          <ac:chgData name="Rose Darwin [TBCS-NOR]" userId="96e9ce63-dc63-4cb4-9e18-49ed0662571c" providerId="ADAL" clId="{07587421-3C27-42C0-8A47-C761A7F4AFC6}" dt="2022-03-20T19:45:51.181" v="114" actId="14100"/>
          <ac:spMkLst>
            <pc:docMk/>
            <pc:sldMk cId="2222086641" sldId="281"/>
            <ac:spMk id="15" creationId="{03925669-4635-4C54-A626-1A72E4C99ABD}"/>
          </ac:spMkLst>
        </pc:spChg>
        <pc:picChg chg="del">
          <ac:chgData name="Rose Darwin [TBCS-NOR]" userId="96e9ce63-dc63-4cb4-9e18-49ed0662571c" providerId="ADAL" clId="{07587421-3C27-42C0-8A47-C761A7F4AFC6}" dt="2022-03-20T19:43:58.610" v="85" actId="21"/>
          <ac:picMkLst>
            <pc:docMk/>
            <pc:sldMk cId="2222086641" sldId="281"/>
            <ac:picMk id="10" creationId="{00000000-0000-0000-0000-000000000000}"/>
          </ac:picMkLst>
        </pc:picChg>
        <pc:picChg chg="del">
          <ac:chgData name="Rose Darwin [TBCS-NOR]" userId="96e9ce63-dc63-4cb4-9e18-49ed0662571c" providerId="ADAL" clId="{07587421-3C27-42C0-8A47-C761A7F4AFC6}" dt="2022-03-20T19:44:01.200" v="86" actId="21"/>
          <ac:picMkLst>
            <pc:docMk/>
            <pc:sldMk cId="2222086641" sldId="281"/>
            <ac:picMk id="13" creationId="{00000000-0000-0000-0000-000000000000}"/>
          </ac:picMkLst>
        </pc:picChg>
        <pc:picChg chg="mod">
          <ac:chgData name="Rose Darwin [TBCS-NOR]" userId="96e9ce63-dc63-4cb4-9e18-49ed0662571c" providerId="ADAL" clId="{07587421-3C27-42C0-8A47-C761A7F4AFC6}" dt="2022-03-20T19:45:40.818" v="112" actId="1076"/>
          <ac:picMkLst>
            <pc:docMk/>
            <pc:sldMk cId="2222086641" sldId="281"/>
            <ac:picMk id="2049" creationId="{00000000-0000-0000-0000-000000000000}"/>
          </ac:picMkLst>
        </pc:picChg>
      </pc:sldChg>
      <pc:sldChg chg="addSp delSp modSp mod">
        <pc:chgData name="Rose Darwin [TBCS-NOR]" userId="96e9ce63-dc63-4cb4-9e18-49ed0662571c" providerId="ADAL" clId="{07587421-3C27-42C0-8A47-C761A7F4AFC6}" dt="2022-03-20T19:52:54.115" v="187" actId="14100"/>
        <pc:sldMkLst>
          <pc:docMk/>
          <pc:sldMk cId="1410414399" sldId="283"/>
        </pc:sldMkLst>
        <pc:spChg chg="del">
          <ac:chgData name="Rose Darwin [TBCS-NOR]" userId="96e9ce63-dc63-4cb4-9e18-49ed0662571c" providerId="ADAL" clId="{07587421-3C27-42C0-8A47-C761A7F4AFC6}" dt="2022-03-20T19:51:29.920" v="151" actId="478"/>
          <ac:spMkLst>
            <pc:docMk/>
            <pc:sldMk cId="1410414399" sldId="283"/>
            <ac:spMk id="2" creationId="{00000000-0000-0000-0000-000000000000}"/>
          </ac:spMkLst>
        </pc:spChg>
        <pc:spChg chg="mod">
          <ac:chgData name="Rose Darwin [TBCS-NOR]" userId="96e9ce63-dc63-4cb4-9e18-49ed0662571c" providerId="ADAL" clId="{07587421-3C27-42C0-8A47-C761A7F4AFC6}" dt="2022-03-20T19:52:48.679" v="186" actId="1076"/>
          <ac:spMkLst>
            <pc:docMk/>
            <pc:sldMk cId="1410414399" sldId="283"/>
            <ac:spMk id="4" creationId="{BF401D8C-CBFB-4108-8EAB-E449F80B1497}"/>
          </ac:spMkLst>
        </pc:spChg>
        <pc:spChg chg="mod">
          <ac:chgData name="Rose Darwin [TBCS-NOR]" userId="96e9ce63-dc63-4cb4-9e18-49ed0662571c" providerId="ADAL" clId="{07587421-3C27-42C0-8A47-C761A7F4AFC6}" dt="2022-03-20T19:52:54.115" v="187" actId="14100"/>
          <ac:spMkLst>
            <pc:docMk/>
            <pc:sldMk cId="1410414399" sldId="283"/>
            <ac:spMk id="5" creationId="{00000000-0000-0000-0000-000000000000}"/>
          </ac:spMkLst>
        </pc:spChg>
        <pc:picChg chg="del">
          <ac:chgData name="Rose Darwin [TBCS-NOR]" userId="96e9ce63-dc63-4cb4-9e18-49ed0662571c" providerId="ADAL" clId="{07587421-3C27-42C0-8A47-C761A7F4AFC6}" dt="2022-03-20T19:46:53.315" v="121" actId="21"/>
          <ac:picMkLst>
            <pc:docMk/>
            <pc:sldMk cId="1410414399" sldId="283"/>
            <ac:picMk id="15" creationId="{B31820C1-6A7C-44A6-89B1-136EBC861858}"/>
          </ac:picMkLst>
        </pc:picChg>
        <pc:picChg chg="add mod">
          <ac:chgData name="Rose Darwin [TBCS-NOR]" userId="96e9ce63-dc63-4cb4-9e18-49ed0662571c" providerId="ADAL" clId="{07587421-3C27-42C0-8A47-C761A7F4AFC6}" dt="2022-03-20T19:51:40.810" v="155" actId="1076"/>
          <ac:picMkLst>
            <pc:docMk/>
            <pc:sldMk cId="1410414399" sldId="283"/>
            <ac:picMk id="2050" creationId="{71F1E5CF-BE08-456A-AB08-757407B1200F}"/>
          </ac:picMkLst>
        </pc:picChg>
        <pc:picChg chg="add mod">
          <ac:chgData name="Rose Darwin [TBCS-NOR]" userId="96e9ce63-dc63-4cb4-9e18-49ed0662571c" providerId="ADAL" clId="{07587421-3C27-42C0-8A47-C761A7F4AFC6}" dt="2022-03-20T19:51:42.948" v="156" actId="1076"/>
          <ac:picMkLst>
            <pc:docMk/>
            <pc:sldMk cId="1410414399" sldId="283"/>
            <ac:picMk id="2052" creationId="{7CC9A22F-C089-4965-8CB7-7DC1ECA9FB97}"/>
          </ac:picMkLst>
        </pc:picChg>
        <pc:picChg chg="add mod">
          <ac:chgData name="Rose Darwin [TBCS-NOR]" userId="96e9ce63-dc63-4cb4-9e18-49ed0662571c" providerId="ADAL" clId="{07587421-3C27-42C0-8A47-C761A7F4AFC6}" dt="2022-03-20T19:52:02.498" v="161" actId="14100"/>
          <ac:picMkLst>
            <pc:docMk/>
            <pc:sldMk cId="1410414399" sldId="283"/>
            <ac:picMk id="2054" creationId="{519CAD7F-01A1-4E91-B374-139FA6C43326}"/>
          </ac:picMkLst>
        </pc:picChg>
      </pc:sldChg>
      <pc:sldChg chg="delSp modSp mod">
        <pc:chgData name="Rose Darwin [TBCS-NOR]" userId="96e9ce63-dc63-4cb4-9e18-49ed0662571c" providerId="ADAL" clId="{07587421-3C27-42C0-8A47-C761A7F4AFC6}" dt="2022-03-20T19:43:43.593" v="82" actId="20577"/>
        <pc:sldMkLst>
          <pc:docMk/>
          <pc:sldMk cId="2737437349" sldId="286"/>
        </pc:sldMkLst>
        <pc:spChg chg="mod">
          <ac:chgData name="Rose Darwin [TBCS-NOR]" userId="96e9ce63-dc63-4cb4-9e18-49ed0662571c" providerId="ADAL" clId="{07587421-3C27-42C0-8A47-C761A7F4AFC6}" dt="2022-03-20T19:43:43.593" v="82" actId="20577"/>
          <ac:spMkLst>
            <pc:docMk/>
            <pc:sldMk cId="2737437349" sldId="286"/>
            <ac:spMk id="3" creationId="{00000000-0000-0000-0000-000000000000}"/>
          </ac:spMkLst>
        </pc:spChg>
        <pc:spChg chg="del">
          <ac:chgData name="Rose Darwin [TBCS-NOR]" userId="96e9ce63-dc63-4cb4-9e18-49ed0662571c" providerId="ADAL" clId="{07587421-3C27-42C0-8A47-C761A7F4AFC6}" dt="2022-03-20T19:41:10.561" v="31" actId="21"/>
          <ac:spMkLst>
            <pc:docMk/>
            <pc:sldMk cId="2737437349" sldId="286"/>
            <ac:spMk id="8" creationId="{00000000-0000-0000-0000-000000000000}"/>
          </ac:spMkLst>
        </pc:spChg>
        <pc:spChg chg="del">
          <ac:chgData name="Rose Darwin [TBCS-NOR]" userId="96e9ce63-dc63-4cb4-9e18-49ed0662571c" providerId="ADAL" clId="{07587421-3C27-42C0-8A47-C761A7F4AFC6}" dt="2022-03-20T19:41:05.504" v="30" actId="478"/>
          <ac:spMkLst>
            <pc:docMk/>
            <pc:sldMk cId="2737437349" sldId="286"/>
            <ac:spMk id="9" creationId="{00000000-0000-0000-0000-000000000000}"/>
          </ac:spMkLst>
        </pc:spChg>
        <pc:picChg chg="mod">
          <ac:chgData name="Rose Darwin [TBCS-NOR]" userId="96e9ce63-dc63-4cb4-9e18-49ed0662571c" providerId="ADAL" clId="{07587421-3C27-42C0-8A47-C761A7F4AFC6}" dt="2022-03-20T19:41:35.940" v="36" actId="14100"/>
          <ac:picMkLst>
            <pc:docMk/>
            <pc:sldMk cId="2737437349" sldId="286"/>
            <ac:picMk id="4" creationId="{C78A8F2D-55AD-43BD-AA1A-9127533DA78C}"/>
          </ac:picMkLst>
        </pc:picChg>
        <pc:picChg chg="mod">
          <ac:chgData name="Rose Darwin [TBCS-NOR]" userId="96e9ce63-dc63-4cb4-9e18-49ed0662571c" providerId="ADAL" clId="{07587421-3C27-42C0-8A47-C761A7F4AFC6}" dt="2022-03-20T19:41:56.378" v="39" actId="14100"/>
          <ac:picMkLst>
            <pc:docMk/>
            <pc:sldMk cId="2737437349" sldId="286"/>
            <ac:picMk id="5" creationId="{5AEF482B-FD00-4003-83AB-287003DFC754}"/>
          </ac:picMkLst>
        </pc:picChg>
        <pc:picChg chg="del">
          <ac:chgData name="Rose Darwin [TBCS-NOR]" userId="96e9ce63-dc63-4cb4-9e18-49ed0662571c" providerId="ADAL" clId="{07587421-3C27-42C0-8A47-C761A7F4AFC6}" dt="2022-03-20T19:41:13.033" v="32" actId="21"/>
          <ac:picMkLst>
            <pc:docMk/>
            <pc:sldMk cId="2737437349" sldId="286"/>
            <ac:picMk id="10" creationId="{00000000-0000-0000-0000-000000000000}"/>
          </ac:picMkLst>
        </pc:picChg>
        <pc:picChg chg="mod">
          <ac:chgData name="Rose Darwin [TBCS-NOR]" userId="96e9ce63-dc63-4cb4-9e18-49ed0662571c" providerId="ADAL" clId="{07587421-3C27-42C0-8A47-C761A7F4AFC6}" dt="2022-03-20T19:41:32.175" v="35" actId="14100"/>
          <ac:picMkLst>
            <pc:docMk/>
            <pc:sldMk cId="2737437349" sldId="286"/>
            <ac:picMk id="20"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E5BF67-845F-4E5B-A052-6BC4D6420FF1}" type="datetimeFigureOut">
              <a:rPr lang="en-GB" smtClean="0"/>
              <a:t>20/03/2022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9BBC6A8-4F9E-472F-ADCF-BCD78F6E4725}" type="slidenum">
              <a:rPr lang="en-GB" smtClean="0"/>
              <a:t>‹#›</a:t>
            </a:fld>
            <a:endParaRPr lang="en-GB"/>
          </a:p>
        </p:txBody>
      </p:sp>
    </p:spTree>
    <p:extLst>
      <p:ext uri="{BB962C8B-B14F-4D97-AF65-F5344CB8AC3E}">
        <p14:creationId xmlns:p14="http://schemas.microsoft.com/office/powerpoint/2010/main" val="1846928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1</a:t>
            </a:fld>
            <a:endParaRPr lang="en-GB" dirty="0">
              <a:solidFill>
                <a:prstClr val="black"/>
              </a:solidFill>
            </a:endParaRPr>
          </a:p>
        </p:txBody>
      </p:sp>
    </p:spTree>
    <p:extLst>
      <p:ext uri="{BB962C8B-B14F-4D97-AF65-F5344CB8AC3E}">
        <p14:creationId xmlns:p14="http://schemas.microsoft.com/office/powerpoint/2010/main" val="6053523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2</a:t>
            </a:fld>
            <a:endParaRPr lang="en-GB" dirty="0">
              <a:solidFill>
                <a:prstClr val="black"/>
              </a:solidFill>
            </a:endParaRPr>
          </a:p>
        </p:txBody>
      </p:sp>
    </p:spTree>
    <p:extLst>
      <p:ext uri="{BB962C8B-B14F-4D97-AF65-F5344CB8AC3E}">
        <p14:creationId xmlns:p14="http://schemas.microsoft.com/office/powerpoint/2010/main" val="6019898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25570540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21041024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6FB0FCF-2D05-43BD-8F74-0EF055E087BD}" type="slidenum">
              <a:rPr lang="en-GB" smtClean="0">
                <a:solidFill>
                  <a:prstClr val="black"/>
                </a:solidFill>
              </a:rPr>
              <a:pPr/>
              <a:t>5</a:t>
            </a:fld>
            <a:endParaRPr lang="en-GB" dirty="0">
              <a:solidFill>
                <a:prstClr val="black"/>
              </a:solidFill>
            </a:endParaRPr>
          </a:p>
        </p:txBody>
      </p:sp>
    </p:spTree>
    <p:extLst>
      <p:ext uri="{BB962C8B-B14F-4D97-AF65-F5344CB8AC3E}">
        <p14:creationId xmlns:p14="http://schemas.microsoft.com/office/powerpoint/2010/main" val="16010673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40528412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55919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1276265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8202713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A3FACFF-7A74-4E11-8A40-3E945C860ACC}" type="datetimeFigureOut">
              <a:rPr lang="en-GB" smtClean="0"/>
              <a:t>20/03/2022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058859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A3FACFF-7A74-4E11-8A40-3E945C860ACC}" type="datetimeFigureOut">
              <a:rPr lang="en-GB" smtClean="0"/>
              <a:t>20/03/2022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222723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A3FACFF-7A74-4E11-8A40-3E945C860ACC}" type="datetimeFigureOut">
              <a:rPr lang="en-GB" smtClean="0"/>
              <a:t>20/03/2022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3098429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25547618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A3FACFF-7A74-4E11-8A40-3E945C860ACC}" type="datetimeFigureOut">
              <a:rPr lang="en-GB" smtClean="0"/>
              <a:t>20/03/2022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592760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48764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A3FACFF-7A74-4E11-8A40-3E945C860ACC}" type="datetimeFigureOut">
              <a:rPr lang="en-GB" smtClean="0"/>
              <a:t>20/03/2022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0D15243-65FE-4290-BED1-5A26E5578392}" type="slidenum">
              <a:rPr lang="en-GB" smtClean="0"/>
              <a:t>‹#›</a:t>
            </a:fld>
            <a:endParaRPr lang="en-GB"/>
          </a:p>
        </p:txBody>
      </p:sp>
    </p:spTree>
    <p:extLst>
      <p:ext uri="{BB962C8B-B14F-4D97-AF65-F5344CB8AC3E}">
        <p14:creationId xmlns:p14="http://schemas.microsoft.com/office/powerpoint/2010/main" val="3960859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3FACFF-7A74-4E11-8A40-3E945C860ACC}" type="datetimeFigureOut">
              <a:rPr lang="en-GB" smtClean="0"/>
              <a:t>20/03/2022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D15243-65FE-4290-BED1-5A26E5578392}" type="slidenum">
              <a:rPr lang="en-GB" smtClean="0"/>
              <a:t>‹#›</a:t>
            </a:fld>
            <a:endParaRPr lang="en-GB"/>
          </a:p>
        </p:txBody>
      </p:sp>
    </p:spTree>
    <p:extLst>
      <p:ext uri="{BB962C8B-B14F-4D97-AF65-F5344CB8AC3E}">
        <p14:creationId xmlns:p14="http://schemas.microsoft.com/office/powerpoint/2010/main" val="263296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l9GsKFIaRo0"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5942076" y="158869"/>
            <a:ext cx="1745657" cy="523220"/>
          </a:xfrm>
          <a:prstGeom prst="rect">
            <a:avLst/>
          </a:prstGeom>
          <a:noFill/>
        </p:spPr>
        <p:txBody>
          <a:bodyPr wrap="square" rtlCol="0">
            <a:spAutoFit/>
          </a:bodyPr>
          <a:lstStyle/>
          <a:p>
            <a:pPr algn="r"/>
            <a:endParaRPr lang="en-GB" sz="2800" b="1" dirty="0">
              <a:solidFill>
                <a:schemeClr val="bg1"/>
              </a:solidFill>
            </a:endParaRPr>
          </a:p>
        </p:txBody>
      </p:sp>
      <p:sp>
        <p:nvSpPr>
          <p:cNvPr id="12" name="Rectangle 11"/>
          <p:cNvSpPr/>
          <p:nvPr/>
        </p:nvSpPr>
        <p:spPr>
          <a:xfrm>
            <a:off x="214103" y="6347785"/>
            <a:ext cx="5164114" cy="369332"/>
          </a:xfrm>
          <a:prstGeom prst="rect">
            <a:avLst/>
          </a:prstGeom>
        </p:spPr>
        <p:txBody>
          <a:bodyPr wrap="square">
            <a:spAutoFit/>
          </a:bodyPr>
          <a:lstStyle/>
          <a:p>
            <a:endParaRPr lang="en-GB" dirty="0"/>
          </a:p>
        </p:txBody>
      </p:sp>
      <p:sp>
        <p:nvSpPr>
          <p:cNvPr id="5" name="Rectangle 4"/>
          <p:cNvSpPr/>
          <p:nvPr/>
        </p:nvSpPr>
        <p:spPr>
          <a:xfrm>
            <a:off x="395536" y="1052736"/>
            <a:ext cx="4982681" cy="646331"/>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6" name="Rectangle 5"/>
          <p:cNvSpPr/>
          <p:nvPr/>
        </p:nvSpPr>
        <p:spPr>
          <a:xfrm>
            <a:off x="395536" y="2708920"/>
            <a:ext cx="4824536" cy="923330"/>
          </a:xfrm>
          <a:prstGeom prst="rect">
            <a:avLst/>
          </a:prstGeom>
        </p:spPr>
        <p:txBody>
          <a:bodyPr wrap="square">
            <a:spAutoFit/>
          </a:bodyPr>
          <a:lstStyle/>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a:p>
            <a:endParaRPr lang="en-GB" dirty="0">
              <a:latin typeface="Calibri" panose="020F0502020204030204" pitchFamily="34" charset="0"/>
              <a:ea typeface="Calibri" panose="020F0502020204030204" pitchFamily="34" charset="0"/>
            </a:endParaRPr>
          </a:p>
        </p:txBody>
      </p:sp>
      <p:sp>
        <p:nvSpPr>
          <p:cNvPr id="15" name="Rectangle 14"/>
          <p:cNvSpPr/>
          <p:nvPr/>
        </p:nvSpPr>
        <p:spPr>
          <a:xfrm>
            <a:off x="211426" y="6382730"/>
            <a:ext cx="5584710" cy="369332"/>
          </a:xfrm>
          <a:prstGeom prst="rect">
            <a:avLst/>
          </a:prstGeom>
        </p:spPr>
        <p:txBody>
          <a:bodyPr wrap="square">
            <a:spAutoFit/>
          </a:bodyPr>
          <a:lstStyle/>
          <a:p>
            <a:r>
              <a:rPr lang="en-GB" dirty="0"/>
              <a:t> </a:t>
            </a:r>
          </a:p>
        </p:txBody>
      </p:sp>
      <p:sp>
        <p:nvSpPr>
          <p:cNvPr id="16" name="Rectangle 15"/>
          <p:cNvSpPr/>
          <p:nvPr/>
        </p:nvSpPr>
        <p:spPr>
          <a:xfrm>
            <a:off x="1537969" y="6165005"/>
            <a:ext cx="6068061" cy="405367"/>
          </a:xfrm>
          <a:prstGeom prst="rect">
            <a:avLst/>
          </a:prstGeom>
        </p:spPr>
        <p:txBody>
          <a:bodyPr wrap="square">
            <a:spAutoFit/>
          </a:bodyPr>
          <a:lstStyle/>
          <a:p>
            <a:pPr indent="-228600" algn="ctr">
              <a:lnSpc>
                <a:spcPct val="107000"/>
              </a:lnSpc>
              <a:spcAft>
                <a:spcPts val="800"/>
              </a:spcAft>
              <a:tabLst>
                <a:tab pos="1610995" algn="ctr"/>
              </a:tabLst>
            </a:pPr>
            <a:r>
              <a:rPr lang="en-GB" sz="2000" b="1"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'Leave the fig tree one more year'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Rectangle 16"/>
          <p:cNvSpPr/>
          <p:nvPr/>
        </p:nvSpPr>
        <p:spPr>
          <a:xfrm>
            <a:off x="269319" y="6211669"/>
            <a:ext cx="5277710" cy="369332"/>
          </a:xfrm>
          <a:prstGeom prst="rect">
            <a:avLst/>
          </a:prstGeom>
        </p:spPr>
        <p:txBody>
          <a:bodyPr wrap="square">
            <a:spAutoFit/>
          </a:bodyPr>
          <a:lstStyle/>
          <a:p>
            <a:r>
              <a:rPr lang="en-GB" dirty="0"/>
              <a:t> </a:t>
            </a:r>
          </a:p>
        </p:txBody>
      </p:sp>
      <p:sp>
        <p:nvSpPr>
          <p:cNvPr id="3" name="Rectangle 2"/>
          <p:cNvSpPr/>
          <p:nvPr/>
        </p:nvSpPr>
        <p:spPr>
          <a:xfrm>
            <a:off x="899592" y="244074"/>
            <a:ext cx="7084870" cy="963790"/>
          </a:xfrm>
          <a:prstGeom prst="rect">
            <a:avLst/>
          </a:prstGeom>
        </p:spPr>
        <p:txBody>
          <a:bodyPr wrap="square">
            <a:spAutoFit/>
          </a:bodyPr>
          <a:lstStyle/>
          <a:p>
            <a:pPr algn="ctr">
              <a:lnSpc>
                <a:spcPct val="107000"/>
              </a:lnSpc>
              <a:spcAft>
                <a:spcPts val="800"/>
              </a:spcAft>
            </a:pPr>
            <a:r>
              <a:rPr lang="en-GB" sz="2400"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b="1" dirty="0">
                <a:solidFill>
                  <a:srgbClr val="7030A0"/>
                </a:solidFill>
                <a:latin typeface="Comic Sans MS" panose="030F0702030302020204" pitchFamily="66" charset="0"/>
                <a:ea typeface="Calibri" panose="020F0502020204030204" pitchFamily="34" charset="0"/>
                <a:cs typeface="Calibri" panose="020F0502020204030204" pitchFamily="34" charset="0"/>
              </a:rPr>
              <a:t>3rd Sunday of Lent, Year C</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2" name="Rectangle 1"/>
          <p:cNvSpPr/>
          <p:nvPr/>
        </p:nvSpPr>
        <p:spPr>
          <a:xfrm>
            <a:off x="1655675" y="1397392"/>
            <a:ext cx="5832647" cy="528222"/>
          </a:xfrm>
          <a:prstGeom prst="rect">
            <a:avLst/>
          </a:prstGeom>
        </p:spPr>
        <p:txBody>
          <a:bodyPr wrap="square">
            <a:spAutoFit/>
          </a:bodyPr>
          <a:lstStyle/>
          <a:p>
            <a:pPr indent="-228600" algn="just">
              <a:lnSpc>
                <a:spcPct val="107000"/>
              </a:lnSpc>
              <a:spcAft>
                <a:spcPts val="800"/>
              </a:spcAft>
              <a:tabLst>
                <a:tab pos="1610995" algn="ctr"/>
              </a:tabLst>
            </a:pPr>
            <a:r>
              <a:rPr lang="en-GB" sz="2800"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  The Parable of the Fig Tree</a:t>
            </a:r>
            <a:endParaRPr lang="en-GB" sz="2800" b="1"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4" name="Rectangle 3"/>
          <p:cNvSpPr/>
          <p:nvPr/>
        </p:nvSpPr>
        <p:spPr>
          <a:xfrm rot="10800000" flipV="1">
            <a:off x="3657906" y="2046060"/>
            <a:ext cx="1728192" cy="369332"/>
          </a:xfrm>
          <a:prstGeom prst="rect">
            <a:avLst/>
          </a:prstGeom>
        </p:spPr>
        <p:txBody>
          <a:bodyPr wrap="square">
            <a:spAutoFit/>
          </a:bodyPr>
          <a:lstStyle/>
          <a:p>
            <a:r>
              <a:rPr lang="en-GB" b="1" dirty="0">
                <a:solidFill>
                  <a:srgbClr val="7030A0"/>
                </a:solidFill>
                <a:latin typeface="Comic Sans MS" panose="030F0702030302020204" pitchFamily="66" charset="0"/>
                <a:ea typeface="Calibri" panose="020F0502020204030204" pitchFamily="34" charset="0"/>
                <a:cs typeface="Times New Roman" panose="02020603050405020304" pitchFamily="18" charset="0"/>
              </a:rPr>
              <a:t>Luke 13:1-9</a:t>
            </a:r>
            <a:endParaRPr lang="en-GB" b="1" dirty="0">
              <a:solidFill>
                <a:srgbClr val="7030A0"/>
              </a:solidFill>
              <a:latin typeface="Comic Sans MS" panose="030F0702030302020204" pitchFamily="66" charset="0"/>
            </a:endParaRPr>
          </a:p>
        </p:txBody>
      </p:sp>
      <p:pic>
        <p:nvPicPr>
          <p:cNvPr id="7" name="Picture 2" descr="Weed 'em &amp; Reap | ROB &amp; BIG [dreams]">
            <a:extLst>
              <a:ext uri="{FF2B5EF4-FFF2-40B4-BE49-F238E27FC236}">
                <a16:creationId xmlns:a16="http://schemas.microsoft.com/office/drawing/2014/main" id="{4374D290-C770-4B09-8197-C4C48D8432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86505" y="2564904"/>
            <a:ext cx="5801817" cy="3489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14699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3698" y="915663"/>
            <a:ext cx="7407991" cy="2136482"/>
          </a:xfrm>
          <a:prstGeom prst="rect">
            <a:avLst/>
          </a:prstGeom>
        </p:spPr>
        <p:txBody>
          <a:bodyPr wrap="square">
            <a:spAutoFit/>
          </a:bodyPr>
          <a:lstStyle/>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a:p>
            <a:pPr lvl="0" algn="ctr">
              <a:lnSpc>
                <a:spcPct val="107000"/>
              </a:lnSpc>
              <a:spcAft>
                <a:spcPts val="800"/>
              </a:spcAft>
            </a:pPr>
            <a:endParaRPr lang="en-GB" sz="300" b="1" dirty="0">
              <a:solidFill>
                <a:prstClr val="black"/>
              </a:solidFill>
              <a:latin typeface="Kristen ITC" panose="03050502040202030202" pitchFamily="66" charset="0"/>
              <a:ea typeface="Calibri" panose="020F0502020204030204" pitchFamily="34" charset="0"/>
              <a:cs typeface="Times New Roman" panose="02020603050405020304" pitchFamily="18" charset="0"/>
            </a:endParaRPr>
          </a:p>
        </p:txBody>
      </p:sp>
      <p:sp>
        <p:nvSpPr>
          <p:cNvPr id="6" name="Rectangle 5"/>
          <p:cNvSpPr/>
          <p:nvPr/>
        </p:nvSpPr>
        <p:spPr>
          <a:xfrm>
            <a:off x="263967" y="6286674"/>
            <a:ext cx="5988544" cy="369332"/>
          </a:xfrm>
          <a:prstGeom prst="rect">
            <a:avLst/>
          </a:prstGeom>
        </p:spPr>
        <p:txBody>
          <a:bodyPr wrap="square">
            <a:spAutoFit/>
          </a:bodyPr>
          <a:lstStyle/>
          <a:p>
            <a:r>
              <a:rPr lang="en-GB" dirty="0"/>
              <a:t> </a:t>
            </a:r>
          </a:p>
        </p:txBody>
      </p:sp>
      <p:sp>
        <p:nvSpPr>
          <p:cNvPr id="7" name="Rectangle 6"/>
          <p:cNvSpPr/>
          <p:nvPr/>
        </p:nvSpPr>
        <p:spPr>
          <a:xfrm>
            <a:off x="238319" y="912055"/>
            <a:ext cx="8656592" cy="388696"/>
          </a:xfrm>
          <a:prstGeom prst="rect">
            <a:avLst/>
          </a:prstGeom>
        </p:spPr>
        <p:txBody>
          <a:bodyPr wrap="square">
            <a:spAutoFit/>
          </a:bodyPr>
          <a:lstStyle/>
          <a:p>
            <a:pPr algn="ctr">
              <a:lnSpc>
                <a:spcPct val="107000"/>
              </a:lnSpc>
              <a:spcAft>
                <a:spcPts val="800"/>
              </a:spcAft>
            </a:pPr>
            <a:r>
              <a:rPr lang="en-GB" b="1" dirty="0">
                <a:latin typeface="Kristen ITC" panose="03050502040202030202" pitchFamily="66" charset="0"/>
                <a:ea typeface="Calibri" panose="020F0502020204030204" pitchFamily="34" charset="0"/>
                <a:cs typeface="Calibri" panose="020F0502020204030204" pitchFamily="34"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2" name="Rectangle 1"/>
          <p:cNvSpPr/>
          <p:nvPr/>
        </p:nvSpPr>
        <p:spPr>
          <a:xfrm>
            <a:off x="1691681" y="1052736"/>
            <a:ext cx="5328592" cy="758028"/>
          </a:xfrm>
          <a:prstGeom prst="rect">
            <a:avLst/>
          </a:prstGeom>
        </p:spPr>
        <p:txBody>
          <a:bodyPr wrap="square">
            <a:spAutoFit/>
          </a:bodyPr>
          <a:lstStyle/>
          <a:p>
            <a:endParaRPr lang="en-GB" sz="1200" dirty="0">
              <a:latin typeface="Calibri" panose="020F0502020204030204" pitchFamily="34" charset="0"/>
              <a:ea typeface="Calibri" panose="020F0502020204030204" pitchFamily="34" charset="0"/>
              <a:cs typeface="Times New Roman" panose="02020603050405020304" pitchFamily="18" charset="0"/>
            </a:endParaRPr>
          </a:p>
          <a:p>
            <a:endParaRPr lang="en-GB" sz="1200" dirty="0">
              <a:latin typeface="Kristen ITC" panose="03050502040202030202"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b="1" dirty="0">
                <a:solidFill>
                  <a:srgbClr val="00B050"/>
                </a:solidFill>
                <a:latin typeface="Kristen ITC" panose="03050502040202030202" pitchFamily="66" charset="0"/>
                <a:ea typeface="Calibri" panose="020F0502020204030204" pitchFamily="34" charset="0"/>
                <a:cs typeface="Calibri" panose="020F0502020204030204" pitchFamily="34" charset="0"/>
              </a:rPr>
              <a:t> </a:t>
            </a:r>
            <a:endParaRPr lang="en-GB" dirty="0">
              <a:latin typeface="Kristen ITC" panose="03050502040202030202" pitchFamily="66" charset="0"/>
            </a:endParaRPr>
          </a:p>
        </p:txBody>
      </p:sp>
      <p:sp>
        <p:nvSpPr>
          <p:cNvPr id="11" name="Rectangle 10"/>
          <p:cNvSpPr/>
          <p:nvPr/>
        </p:nvSpPr>
        <p:spPr>
          <a:xfrm>
            <a:off x="224807" y="6288752"/>
            <a:ext cx="5277710" cy="369332"/>
          </a:xfrm>
          <a:prstGeom prst="rect">
            <a:avLst/>
          </a:prstGeom>
        </p:spPr>
        <p:txBody>
          <a:bodyPr wrap="square">
            <a:spAutoFit/>
          </a:bodyPr>
          <a:lstStyle/>
          <a:p>
            <a:r>
              <a:rPr lang="en-GB" dirty="0"/>
              <a:t> </a:t>
            </a:r>
          </a:p>
        </p:txBody>
      </p:sp>
      <p:sp>
        <p:nvSpPr>
          <p:cNvPr id="12" name="Rectangle 11"/>
          <p:cNvSpPr/>
          <p:nvPr/>
        </p:nvSpPr>
        <p:spPr>
          <a:xfrm>
            <a:off x="270981" y="6290830"/>
            <a:ext cx="5277710" cy="369332"/>
          </a:xfrm>
          <a:prstGeom prst="rect">
            <a:avLst/>
          </a:prstGeom>
        </p:spPr>
        <p:txBody>
          <a:bodyPr wrap="square">
            <a:spAutoFit/>
          </a:bodyPr>
          <a:lstStyle/>
          <a:p>
            <a:r>
              <a:rPr lang="en-GB" dirty="0"/>
              <a:t> </a:t>
            </a:r>
          </a:p>
        </p:txBody>
      </p:sp>
      <p:sp>
        <p:nvSpPr>
          <p:cNvPr id="5" name="Rectangle 4"/>
          <p:cNvSpPr/>
          <p:nvPr/>
        </p:nvSpPr>
        <p:spPr>
          <a:xfrm>
            <a:off x="683568" y="409134"/>
            <a:ext cx="7776864" cy="5018105"/>
          </a:xfrm>
          <a:prstGeom prst="rect">
            <a:avLst/>
          </a:prstGeom>
        </p:spPr>
        <p:txBody>
          <a:bodyPr wrap="square">
            <a:spAutoFit/>
          </a:bodyPr>
          <a:lstStyle/>
          <a:p>
            <a:pPr algn="ctr">
              <a:lnSpc>
                <a:spcPct val="107000"/>
              </a:lnSpc>
              <a:spcAft>
                <a:spcPts val="800"/>
              </a:spcAft>
            </a:pPr>
            <a:r>
              <a:rPr lang="en-GB" sz="2400" b="1" u="sng" dirty="0">
                <a:solidFill>
                  <a:srgbClr val="7030A0"/>
                </a:solidFill>
                <a:latin typeface="Comic Sans MS" panose="030F0702030302020204" pitchFamily="66" charset="0"/>
                <a:ea typeface="Calibri" panose="020F0502020204030204" pitchFamily="34" charset="0"/>
                <a:cs typeface="Calibri" panose="020F0502020204030204" pitchFamily="34" charset="0"/>
              </a:rPr>
              <a:t>Gospel</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indent="-228600" algn="ctr">
              <a:lnSpc>
                <a:spcPct val="107000"/>
              </a:lnSpc>
              <a:spcAft>
                <a:spcPts val="800"/>
              </a:spcAft>
              <a:tabLst>
                <a:tab pos="1610995" algn="ctr"/>
              </a:tabLst>
            </a:pPr>
            <a:r>
              <a:rPr lang="en-GB" sz="2400" b="1" dirty="0">
                <a:solidFill>
                  <a:srgbClr val="000000"/>
                </a:solidFill>
                <a:latin typeface="Comic Sans MS" panose="030F0702030302020204" pitchFamily="66" charset="0"/>
                <a:ea typeface="Times New Roman" panose="02020603050405020304" pitchFamily="18" charset="0"/>
                <a:cs typeface="Times New Roman" panose="02020603050405020304" pitchFamily="18" charset="0"/>
              </a:rPr>
              <a:t>'Leave the fig tree one more year’</a:t>
            </a:r>
            <a:endParaRPr lang="en-GB" sz="2400" dirty="0">
              <a:latin typeface="Comic Sans MS" panose="030F0702030302020204"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Jesus told this parable: ‘A man had a fig tree planted in his vineyard, and he came looking for fruit on it but found none. He said to the man who looked after the vineyard, “Look here, for three years now I have been coming to look for fruit on this fig tree and finding none. Cut it down: why should it be taking up the ground?” “Sir,” the man replied “leave it one more year and give me time to dig round it and manure it: it may bear fruit next year; if not, then you can cut it down.”’</a:t>
            </a:r>
            <a:r>
              <a:rPr lang="en-GB" sz="2400" dirty="0">
                <a:latin typeface="Comic Sans MS" panose="030F0702030302020204" pitchFamily="66" charset="0"/>
                <a:ea typeface="Times New Roman" panose="02020603050405020304" pitchFamily="18" charset="0"/>
                <a:cs typeface="Times New Roman" panose="02020603050405020304" pitchFamily="18" charset="0"/>
              </a:rPr>
              <a:t> </a:t>
            </a:r>
            <a:r>
              <a:rPr lang="en-GB" sz="1600" dirty="0">
                <a:latin typeface="Comic Sans MS" panose="030F0702030302020204" pitchFamily="66" charset="0"/>
                <a:ea typeface="Times New Roman" panose="02020603050405020304" pitchFamily="18" charset="0"/>
                <a:cs typeface="Times New Roman" panose="02020603050405020304" pitchFamily="18" charset="0"/>
              </a:rPr>
              <a:t>Adapted from </a:t>
            </a:r>
            <a:r>
              <a:rPr lang="en-GB" sz="1600" dirty="0">
                <a:solidFill>
                  <a:srgbClr val="000000"/>
                </a:solidFill>
                <a:latin typeface="Comic Sans MS" panose="030F0702030302020204" pitchFamily="66" charset="0"/>
                <a:ea typeface="Times New Roman" panose="02020603050405020304" pitchFamily="18" charset="0"/>
                <a:cs typeface="Calibri" panose="020F0502020204030204" pitchFamily="34" charset="0"/>
              </a:rPr>
              <a:t>Luke 13:1-9</a:t>
            </a:r>
            <a:endParaRPr lang="en-GB" sz="16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4" name="Rectangle 13"/>
          <p:cNvSpPr/>
          <p:nvPr/>
        </p:nvSpPr>
        <p:spPr>
          <a:xfrm>
            <a:off x="1115616" y="5593435"/>
            <a:ext cx="4968552" cy="646331"/>
          </a:xfrm>
          <a:prstGeom prst="rect">
            <a:avLst/>
          </a:prstGeom>
        </p:spPr>
        <p:txBody>
          <a:bodyPr wrap="square">
            <a:spAutoFit/>
          </a:bodyPr>
          <a:lstStyle/>
          <a:p>
            <a:pPr>
              <a:spcAft>
                <a:spcPts val="0"/>
              </a:spcAft>
            </a:pPr>
            <a:r>
              <a:rPr lang="en-GB" u="sng" dirty="0">
                <a:solidFill>
                  <a:srgbClr val="000000"/>
                </a:solidFill>
                <a:latin typeface="Calibri" panose="020F0502020204030204" pitchFamily="34" charset="0"/>
                <a:ea typeface="Calibri" panose="020F0502020204030204" pitchFamily="34" charset="0"/>
                <a:hlinkClick r:id="rId3"/>
              </a:rPr>
              <a:t>https://www.youtube.com/watch?v=l9GsKFIaRo0</a:t>
            </a:r>
            <a:endParaRPr lang="en-GB" u="sng" dirty="0">
              <a:solidFill>
                <a:srgbClr val="000000"/>
              </a:solidFill>
              <a:latin typeface="Calibri" panose="020F0502020204030204" pitchFamily="34" charset="0"/>
              <a:ea typeface="Calibri" panose="020F0502020204030204" pitchFamily="34" charset="0"/>
            </a:endParaRPr>
          </a:p>
          <a:p>
            <a:pPr>
              <a:spcAft>
                <a:spcPts val="0"/>
              </a:spcAft>
            </a:pPr>
            <a:endParaRPr lang="en-GB" dirty="0">
              <a:latin typeface="Calibri" panose="020F0502020204030204" pitchFamily="34" charset="0"/>
              <a:ea typeface="Calibri" panose="020F0502020204030204" pitchFamily="34" charset="0"/>
            </a:endParaRPr>
          </a:p>
        </p:txBody>
      </p:sp>
      <p:pic>
        <p:nvPicPr>
          <p:cNvPr id="4" name="Picture 3">
            <a:extLst>
              <a:ext uri="{FF2B5EF4-FFF2-40B4-BE49-F238E27FC236}">
                <a16:creationId xmlns:a16="http://schemas.microsoft.com/office/drawing/2014/main" id="{D738E934-5A6C-43EB-9A9C-B765FE2EC171}"/>
              </a:ext>
            </a:extLst>
          </p:cNvPr>
          <p:cNvPicPr>
            <a:picLocks noChangeAspect="1"/>
          </p:cNvPicPr>
          <p:nvPr/>
        </p:nvPicPr>
        <p:blipFill>
          <a:blip r:embed="rId4"/>
          <a:stretch>
            <a:fillRect/>
          </a:stretch>
        </p:blipFill>
        <p:spPr>
          <a:xfrm>
            <a:off x="6983177" y="5016500"/>
            <a:ext cx="2090414" cy="1800200"/>
          </a:xfrm>
          <a:prstGeom prst="rect">
            <a:avLst/>
          </a:prstGeom>
        </p:spPr>
      </p:pic>
    </p:spTree>
    <p:extLst>
      <p:ext uri="{BB962C8B-B14F-4D97-AF65-F5344CB8AC3E}">
        <p14:creationId xmlns:p14="http://schemas.microsoft.com/office/powerpoint/2010/main" val="9981934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0081" y="6488668"/>
            <a:ext cx="5584710" cy="369332"/>
          </a:xfrm>
          <a:prstGeom prst="rect">
            <a:avLst/>
          </a:prstGeom>
        </p:spPr>
        <p:txBody>
          <a:bodyPr wrap="square">
            <a:spAutoFit/>
          </a:bodyPr>
          <a:lstStyle/>
          <a:p>
            <a:r>
              <a:rPr lang="en-GB" dirty="0"/>
              <a:t> </a:t>
            </a:r>
          </a:p>
        </p:txBody>
      </p:sp>
      <p:sp>
        <p:nvSpPr>
          <p:cNvPr id="14" name="Rectangle 13"/>
          <p:cNvSpPr/>
          <p:nvPr/>
        </p:nvSpPr>
        <p:spPr>
          <a:xfrm>
            <a:off x="232150" y="6365104"/>
            <a:ext cx="6644106" cy="369332"/>
          </a:xfrm>
          <a:prstGeom prst="rect">
            <a:avLst/>
          </a:prstGeom>
        </p:spPr>
        <p:txBody>
          <a:bodyPr wrap="square">
            <a:spAutoFit/>
          </a:bodyPr>
          <a:lstStyle/>
          <a:p>
            <a:r>
              <a:rPr lang="en-GB" dirty="0"/>
              <a:t> </a:t>
            </a:r>
          </a:p>
        </p:txBody>
      </p:sp>
      <p:sp>
        <p:nvSpPr>
          <p:cNvPr id="12" name="Rectangle 11"/>
          <p:cNvSpPr/>
          <p:nvPr/>
        </p:nvSpPr>
        <p:spPr>
          <a:xfrm>
            <a:off x="168812" y="6358617"/>
            <a:ext cx="6558587" cy="369332"/>
          </a:xfrm>
          <a:prstGeom prst="rect">
            <a:avLst/>
          </a:prstGeom>
        </p:spPr>
        <p:txBody>
          <a:bodyPr wrap="square">
            <a:spAutoFit/>
          </a:bodyPr>
          <a:lstStyle/>
          <a:p>
            <a:r>
              <a:rPr lang="en-GB" dirty="0"/>
              <a:t> </a:t>
            </a:r>
          </a:p>
        </p:txBody>
      </p:sp>
      <p:sp>
        <p:nvSpPr>
          <p:cNvPr id="6" name="Rectangle 5"/>
          <p:cNvSpPr/>
          <p:nvPr/>
        </p:nvSpPr>
        <p:spPr>
          <a:xfrm>
            <a:off x="539552" y="725383"/>
            <a:ext cx="6318448" cy="787652"/>
          </a:xfrm>
          <a:prstGeom prst="rect">
            <a:avLst/>
          </a:prstGeom>
        </p:spPr>
        <p:txBody>
          <a:bodyPr wrap="square">
            <a:spAutoFit/>
          </a:bodyPr>
          <a:lstStyle/>
          <a:p>
            <a:pPr>
              <a:lnSpc>
                <a:spcPct val="107000"/>
              </a:lnSpc>
              <a:spcAft>
                <a:spcPts val="800"/>
              </a:spcAft>
            </a:pPr>
            <a:endParaRPr lang="en-GB" b="1" dirty="0">
              <a:solidFill>
                <a:srgbClr val="7030A0"/>
              </a:solidFill>
              <a:latin typeface="Calibri" panose="020F0502020204030204" pitchFamily="34" charset="0"/>
              <a:ea typeface="Verdana" panose="020B0604030504040204" pitchFamily="34" charset="0"/>
              <a:cs typeface="Calibri" panose="020F0502020204030204" pitchFamily="34" charset="0"/>
            </a:endParaRPr>
          </a:p>
          <a:p>
            <a:pPr>
              <a:lnSpc>
                <a:spcPct val="107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AutoShape 5" descr="Image result for good hearts"/>
          <p:cNvSpPr>
            <a:spLocks noChangeAspect="1" noChangeArrowheads="1"/>
          </p:cNvSpPr>
          <p:nvPr/>
        </p:nvSpPr>
        <p:spPr bwMode="auto">
          <a:xfrm flipH="1">
            <a:off x="10579100" y="5329238"/>
            <a:ext cx="26035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a:lnSpc>
                <a:spcPct val="107000"/>
              </a:lnSpc>
              <a:spcAft>
                <a:spcPts val="600"/>
              </a:spcAft>
            </a:pPr>
            <a:r>
              <a:rPr lang="en-GB" sz="1100" b="1">
                <a:solidFill>
                  <a:srgbClr val="00B050"/>
                </a:solidFill>
                <a:effectLst/>
                <a:latin typeface="Lucida Calligraphy" panose="03010101010101010101" pitchFamily="66" charset="0"/>
                <a:ea typeface="Verdana" panose="020B0604030504040204" pitchFamily="34" charset="0"/>
                <a:cs typeface="Verdana" panose="020B0604030504040204" pitchFamily="34" charset="0"/>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100">
                <a:effectLst/>
                <a:latin typeface="Calibri" panose="020F0502020204030204" pitchFamily="34" charset="0"/>
                <a:ea typeface="Calibri" panose="020F0502020204030204" pitchFamily="34" charset="0"/>
                <a:cs typeface="Times New Roman" panose="02020603050405020304" pitchFamily="18" charset="0"/>
              </a:rPr>
              <a:t> </a:t>
            </a:r>
          </a:p>
        </p:txBody>
      </p:sp>
      <p:pic>
        <p:nvPicPr>
          <p:cNvPr id="20" name="Picture 19" descr="Image result for Spring bulbs growing"/>
          <p:cNvPicPr/>
          <p:nvPr/>
        </p:nvPicPr>
        <p:blipFill>
          <a:blip r:embed="rId3">
            <a:extLst>
              <a:ext uri="{28A0092B-C50C-407E-A947-70E740481C1C}">
                <a14:useLocalDpi xmlns:a14="http://schemas.microsoft.com/office/drawing/2010/main" val="0"/>
              </a:ext>
            </a:extLst>
          </a:blip>
          <a:srcRect/>
          <a:stretch>
            <a:fillRect/>
          </a:stretch>
        </p:blipFill>
        <p:spPr bwMode="auto">
          <a:xfrm>
            <a:off x="647586" y="4987794"/>
            <a:ext cx="2527871" cy="1732570"/>
          </a:xfrm>
          <a:prstGeom prst="rect">
            <a:avLst/>
          </a:prstGeom>
          <a:noFill/>
          <a:ln>
            <a:noFill/>
          </a:ln>
        </p:spPr>
      </p:pic>
      <p:sp>
        <p:nvSpPr>
          <p:cNvPr id="3" name="Rectangle 2"/>
          <p:cNvSpPr/>
          <p:nvPr/>
        </p:nvSpPr>
        <p:spPr>
          <a:xfrm>
            <a:off x="168812" y="476672"/>
            <a:ext cx="8742514" cy="4101123"/>
          </a:xfrm>
          <a:prstGeom prst="rect">
            <a:avLst/>
          </a:prstGeom>
        </p:spPr>
        <p:txBody>
          <a:bodyPr wrap="square">
            <a:spAutoFit/>
          </a:bodyPr>
          <a:lstStyle/>
          <a:p>
            <a:pPr lvl="0">
              <a:lnSpc>
                <a:spcPct val="107000"/>
              </a:lnSpc>
              <a:spcAft>
                <a:spcPts val="600"/>
              </a:spcAft>
              <a:defRPr/>
            </a:pPr>
            <a:r>
              <a:rPr lang="en-GB" sz="1700" b="1" dirty="0">
                <a:solidFill>
                  <a:srgbClr val="7030A0"/>
                </a:solidFill>
                <a:latin typeface="Comic Sans MS" panose="030F0702030302020204" pitchFamily="66" charset="0"/>
                <a:cs typeface="Calibri" panose="020F0502020204030204" pitchFamily="34" charset="0"/>
              </a:rPr>
              <a:t>Reflection</a:t>
            </a:r>
            <a:r>
              <a:rPr lang="en-GB" sz="1700" dirty="0">
                <a:latin typeface="Comic Sans MS" panose="030F0702030302020204" pitchFamily="66" charset="0"/>
                <a:cs typeface="Times New Roman" panose="02020603050405020304" pitchFamily="18" charset="0"/>
              </a:rPr>
              <a:t> </a:t>
            </a:r>
            <a:r>
              <a:rPr lang="en-GB" sz="1700" dirty="0">
                <a:latin typeface="Comic Sans MS" panose="030F0702030302020204" pitchFamily="66" charset="0"/>
                <a:ea typeface="Calibri" panose="020F0502020204030204" pitchFamily="34" charset="0"/>
                <a:cs typeface="Times New Roman" panose="02020603050405020304" pitchFamily="18" charset="0"/>
              </a:rPr>
              <a:t> </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Times New Roman" panose="02020603050405020304" pitchFamily="18" charset="0"/>
                <a:cs typeface="Calibri" panose="020F0502020204030204" pitchFamily="34" charset="0"/>
              </a:rPr>
              <a:t>The parable Jesus tells in this Gospel is about a fig tree.  The man had been waiting for three years for the tree to give him some fruit. He was angry and disappointed that this had not happened. He asked his gardener to cut down the tree. </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Times New Roman" panose="02020603050405020304" pitchFamily="18" charset="0"/>
                <a:cs typeface="Calibri" panose="020F0502020204030204" pitchFamily="34" charset="0"/>
              </a:rPr>
              <a:t>The gardener did not want to give up on the tree. He had a greater plan and did not give up on the tree. He gave the fig tree another chance and provided all the things it needed to live. He watered and fed the tree and he did it with patience, loyalty and love. </a:t>
            </a:r>
            <a:endParaRPr lang="en-GB" sz="1700" dirty="0">
              <a:latin typeface="Comic Sans MS" panose="030F0702030302020204" pitchFamily="66" charset="0"/>
              <a:ea typeface="Times New Roman" panose="02020603050405020304" pitchFamily="18"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Calibri" panose="020F0502020204030204" pitchFamily="34" charset="0"/>
                <a:cs typeface="Times New Roman" panose="02020603050405020304" pitchFamily="18" charset="0"/>
              </a:rPr>
              <a:t>God is like the gardener - God doesn't give up on us. Instead, He continually watches over us, helping us to become the best we can be.</a:t>
            </a:r>
          </a:p>
          <a:p>
            <a:pPr marL="285750" indent="-285750">
              <a:lnSpc>
                <a:spcPct val="107000"/>
              </a:lnSpc>
              <a:spcAft>
                <a:spcPts val="800"/>
              </a:spcAft>
              <a:buFont typeface="Arial" panose="020B0604020202020204" pitchFamily="34" charset="0"/>
              <a:buChar char="•"/>
            </a:pPr>
            <a:r>
              <a:rPr lang="en-GB" sz="1700" dirty="0">
                <a:latin typeface="Comic Sans MS" panose="030F0702030302020204" pitchFamily="66" charset="0"/>
                <a:ea typeface="Calibri" panose="020F0502020204030204" pitchFamily="34" charset="0"/>
                <a:cs typeface="Times New Roman" panose="02020603050405020304" pitchFamily="18" charset="0"/>
              </a:rPr>
              <a:t>During Lent, we try to remember that God patiently helps us to turn to him in faith and love.</a:t>
            </a:r>
          </a:p>
        </p:txBody>
      </p:sp>
      <p:pic>
        <p:nvPicPr>
          <p:cNvPr id="4" name="Picture 3">
            <a:extLst>
              <a:ext uri="{FF2B5EF4-FFF2-40B4-BE49-F238E27FC236}">
                <a16:creationId xmlns:a16="http://schemas.microsoft.com/office/drawing/2014/main" id="{C78A8F2D-55AD-43BD-AA1A-9127533DA78C}"/>
              </a:ext>
            </a:extLst>
          </p:cNvPr>
          <p:cNvPicPr>
            <a:picLocks noChangeAspect="1"/>
          </p:cNvPicPr>
          <p:nvPr/>
        </p:nvPicPr>
        <p:blipFill>
          <a:blip r:embed="rId4"/>
          <a:stretch>
            <a:fillRect/>
          </a:stretch>
        </p:blipFill>
        <p:spPr>
          <a:xfrm>
            <a:off x="3175457" y="4980209"/>
            <a:ext cx="2530059" cy="1733367"/>
          </a:xfrm>
          <a:prstGeom prst="rect">
            <a:avLst/>
          </a:prstGeom>
        </p:spPr>
      </p:pic>
      <p:pic>
        <p:nvPicPr>
          <p:cNvPr id="5" name="Picture 4">
            <a:extLst>
              <a:ext uri="{FF2B5EF4-FFF2-40B4-BE49-F238E27FC236}">
                <a16:creationId xmlns:a16="http://schemas.microsoft.com/office/drawing/2014/main" id="{5AEF482B-FD00-4003-83AB-287003DFC754}"/>
              </a:ext>
            </a:extLst>
          </p:cNvPr>
          <p:cNvPicPr>
            <a:picLocks noChangeAspect="1"/>
          </p:cNvPicPr>
          <p:nvPr/>
        </p:nvPicPr>
        <p:blipFill>
          <a:blip r:embed="rId4"/>
          <a:stretch>
            <a:fillRect/>
          </a:stretch>
        </p:blipFill>
        <p:spPr>
          <a:xfrm>
            <a:off x="5703328" y="4980209"/>
            <a:ext cx="2793086" cy="1733460"/>
          </a:xfrm>
          <a:prstGeom prst="rect">
            <a:avLst/>
          </a:prstGeom>
        </p:spPr>
      </p:pic>
    </p:spTree>
    <p:extLst>
      <p:ext uri="{BB962C8B-B14F-4D97-AF65-F5344CB8AC3E}">
        <p14:creationId xmlns:p14="http://schemas.microsoft.com/office/powerpoint/2010/main" val="27374373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98508" y="6312225"/>
            <a:ext cx="5164114" cy="369332"/>
          </a:xfrm>
          <a:prstGeom prst="rect">
            <a:avLst/>
          </a:prstGeom>
        </p:spPr>
        <p:txBody>
          <a:bodyPr wrap="square">
            <a:spAutoFit/>
          </a:bodyPr>
          <a:lstStyle/>
          <a:p>
            <a:r>
              <a:rPr lang="en-GB" dirty="0"/>
              <a:t> </a:t>
            </a:r>
          </a:p>
        </p:txBody>
      </p:sp>
      <p:sp>
        <p:nvSpPr>
          <p:cNvPr id="14" name="Rectangle 13"/>
          <p:cNvSpPr/>
          <p:nvPr/>
        </p:nvSpPr>
        <p:spPr>
          <a:xfrm>
            <a:off x="432729" y="6338375"/>
            <a:ext cx="5584710" cy="369332"/>
          </a:xfrm>
          <a:prstGeom prst="rect">
            <a:avLst/>
          </a:prstGeom>
        </p:spPr>
        <p:txBody>
          <a:bodyPr wrap="square">
            <a:spAutoFit/>
          </a:bodyPr>
          <a:lstStyle/>
          <a:p>
            <a:r>
              <a:rPr lang="en-GB" dirty="0"/>
              <a:t> </a:t>
            </a:r>
          </a:p>
        </p:txBody>
      </p:sp>
      <p:sp>
        <p:nvSpPr>
          <p:cNvPr id="3" name="Rectangle 2"/>
          <p:cNvSpPr>
            <a:spLocks noChangeArrowheads="1"/>
          </p:cNvSpPr>
          <p:nvPr/>
        </p:nvSpPr>
        <p:spPr bwMode="auto">
          <a:xfrm>
            <a:off x="432729" y="77143"/>
            <a:ext cx="8542459"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eaLnBrk="0" fontAlgn="base" hangingPunct="0">
              <a:spcBef>
                <a:spcPct val="0"/>
              </a:spcBef>
              <a:spcAft>
                <a:spcPct val="0"/>
              </a:spcAft>
            </a:pPr>
            <a:r>
              <a:rPr lang="en-GB" altLang="en-US" sz="3200" b="1" dirty="0">
                <a:solidFill>
                  <a:srgbClr val="7030A0"/>
                </a:solidFill>
                <a:latin typeface="Comic Sans MS" panose="030F0702030302020204" pitchFamily="66" charset="0"/>
                <a:ea typeface="Times New Roman" panose="02020603050405020304" pitchFamily="18" charset="0"/>
                <a:cs typeface="Calibri" panose="020F0502020204030204" pitchFamily="34" charset="0"/>
              </a:rPr>
              <a:t>Post-it challenge:</a:t>
            </a:r>
          </a:p>
          <a:p>
            <a:pPr eaLnBrk="0" fontAlgn="base" hangingPunct="0">
              <a:spcBef>
                <a:spcPct val="0"/>
              </a:spcBef>
              <a:spcAft>
                <a:spcPct val="0"/>
              </a:spcAft>
            </a:pPr>
            <a:endParaRPr lang="en-GB" altLang="en-US" sz="3200" b="1" dirty="0">
              <a:solidFill>
                <a:srgbClr val="7030A0"/>
              </a:solidFill>
              <a:latin typeface="Comic Sans MS" panose="030F0702030302020204" pitchFamily="66" charset="0"/>
              <a:ea typeface="Times New Roman" panose="02020603050405020304" pitchFamily="18" charset="0"/>
              <a:cs typeface="Calibri" panose="020F0502020204030204" pitchFamily="34" charset="0"/>
            </a:endParaRPr>
          </a:p>
          <a:p>
            <a:pPr eaLnBrk="0" fontAlgn="base" hangingPunct="0">
              <a:spcBef>
                <a:spcPct val="0"/>
              </a:spcBef>
              <a:spcAft>
                <a:spcPct val="0"/>
              </a:spcAft>
            </a:pPr>
            <a:r>
              <a:rPr lang="en-GB" altLang="en-US" sz="32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What can I change in my life to make me </a:t>
            </a:r>
          </a:p>
          <a:p>
            <a:pPr eaLnBrk="0" fontAlgn="base" hangingPunct="0">
              <a:spcBef>
                <a:spcPct val="0"/>
              </a:spcBef>
              <a:spcAft>
                <a:spcPct val="0"/>
              </a:spcAft>
            </a:pPr>
            <a:r>
              <a:rPr lang="en-GB" altLang="en-US" sz="32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more like the gardener ~</a:t>
            </a:r>
          </a:p>
          <a:p>
            <a:pPr eaLnBrk="0" fontAlgn="base" hangingPunct="0">
              <a:spcBef>
                <a:spcPct val="0"/>
              </a:spcBef>
              <a:spcAft>
                <a:spcPct val="0"/>
              </a:spcAft>
            </a:pPr>
            <a:endParaRPr lang="en-GB" altLang="en-US" sz="3200" dirty="0">
              <a:solidFill>
                <a:srgbClr val="333333"/>
              </a:solidFill>
              <a:latin typeface="Comic Sans MS" panose="030F0702030302020204" pitchFamily="66" charset="0"/>
              <a:ea typeface="Times New Roman" panose="02020603050405020304" pitchFamily="18" charset="0"/>
              <a:cs typeface="Calibri" panose="020F0502020204030204" pitchFamily="34" charset="0"/>
            </a:endParaRPr>
          </a:p>
          <a:p>
            <a:pPr algn="ctr" eaLnBrk="0" fontAlgn="base" hangingPunct="0">
              <a:spcBef>
                <a:spcPct val="0"/>
              </a:spcBef>
              <a:spcAft>
                <a:spcPct val="0"/>
              </a:spcAft>
            </a:pPr>
            <a:r>
              <a:rPr lang="en-GB" altLang="en-US" sz="3200" dirty="0">
                <a:solidFill>
                  <a:srgbClr val="333333"/>
                </a:solidFill>
                <a:latin typeface="Comic Sans MS" panose="030F0702030302020204" pitchFamily="66" charset="0"/>
                <a:ea typeface="Times New Roman" panose="02020603050405020304" pitchFamily="18" charset="0"/>
                <a:cs typeface="Calibri" panose="020F0502020204030204" pitchFamily="34" charset="0"/>
              </a:rPr>
              <a:t>Can I be more loving, patient and more kind?</a:t>
            </a:r>
            <a:endParaRPr lang="en-GB" altLang="en-US" sz="3200" dirty="0">
              <a:latin typeface="Comic Sans MS" panose="030F0702030302020204" pitchFamily="66" charset="0"/>
            </a:endParaRPr>
          </a:p>
        </p:txBody>
      </p:sp>
      <p:pic>
        <p:nvPicPr>
          <p:cNvPr id="2049" name="Picture 1" descr="Image result for biblical Quotes about not giving up"/>
          <p:cNvPicPr>
            <a:picLocks noChangeAspect="1" noChangeArrowheads="1"/>
          </p:cNvPicPr>
          <p:nvPr/>
        </p:nvPicPr>
        <p:blipFill rotWithShape="1">
          <a:blip r:embed="rId3">
            <a:extLst>
              <a:ext uri="{28A0092B-C50C-407E-A947-70E740481C1C}">
                <a14:useLocalDpi xmlns:a14="http://schemas.microsoft.com/office/drawing/2010/main" val="0"/>
              </a:ext>
            </a:extLst>
          </a:blip>
          <a:srcRect l="4427" t="15226" r="7023" b="13707"/>
          <a:stretch/>
        </p:blipFill>
        <p:spPr bwMode="auto">
          <a:xfrm>
            <a:off x="3275856" y="5159952"/>
            <a:ext cx="2741583" cy="1698048"/>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a16="http://schemas.microsoft.com/office/drawing/2014/main" id="{59612344-97C1-4110-A119-49FEAC283E28}"/>
              </a:ext>
            </a:extLst>
          </p:cNvPr>
          <p:cNvSpPr/>
          <p:nvPr/>
        </p:nvSpPr>
        <p:spPr>
          <a:xfrm>
            <a:off x="846167" y="3635736"/>
            <a:ext cx="7182217" cy="532903"/>
          </a:xfrm>
          <a:prstGeom prst="rect">
            <a:avLst/>
          </a:prstGeom>
        </p:spPr>
        <p:txBody>
          <a:bodyPr wrap="square">
            <a:spAutoFit/>
          </a:bodyPr>
          <a:lstStyle/>
          <a:p>
            <a:pPr algn="ctr">
              <a:lnSpc>
                <a:spcPct val="107000"/>
              </a:lnSpc>
              <a:spcAft>
                <a:spcPts val="800"/>
              </a:spcAft>
            </a:pPr>
            <a:r>
              <a:rPr lang="en-GB" sz="2800" b="1" dirty="0">
                <a:solidFill>
                  <a:srgbClr val="7030A0"/>
                </a:solidFill>
                <a:latin typeface="Calibri" panose="020F0502020204030204" pitchFamily="34" charset="0"/>
                <a:ea typeface="Calibri" panose="020F0502020204030204" pitchFamily="34" charset="0"/>
                <a:cs typeface="Calibri" panose="020F0502020204030204" pitchFamily="34" charset="0"/>
              </a:rPr>
              <a:t>What is God trying to do in our lives?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5" name="TextBox 14">
            <a:extLst>
              <a:ext uri="{FF2B5EF4-FFF2-40B4-BE49-F238E27FC236}">
                <a16:creationId xmlns:a16="http://schemas.microsoft.com/office/drawing/2014/main" id="{03925669-4635-4C54-A626-1A72E4C99ABD}"/>
              </a:ext>
            </a:extLst>
          </p:cNvPr>
          <p:cNvSpPr txBox="1"/>
          <p:nvPr/>
        </p:nvSpPr>
        <p:spPr>
          <a:xfrm>
            <a:off x="458944" y="4653136"/>
            <a:ext cx="821751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7030A0"/>
                </a:solidFill>
                <a:effectLst/>
                <a:uLnTx/>
                <a:uFillTx/>
                <a:latin typeface="Calibri" panose="020F0502020204030204" pitchFamily="34" charset="0"/>
                <a:ea typeface="Calibri" panose="020F0502020204030204" pitchFamily="34" charset="0"/>
                <a:cs typeface="+mn-cs"/>
              </a:rPr>
              <a:t>Do we ever take the time to be still and just listen?</a:t>
            </a:r>
            <a:endParaRPr kumimoji="0" lang="en-GB" sz="28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1026" name="Picture 2" descr="36,458 Sunflower Illustrations &amp; Clip Art - iStock">
            <a:extLst>
              <a:ext uri="{FF2B5EF4-FFF2-40B4-BE49-F238E27FC236}">
                <a16:creationId xmlns:a16="http://schemas.microsoft.com/office/drawing/2014/main" id="{479A892A-60C4-4FBD-BC11-6447731BA4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8" y="5176356"/>
            <a:ext cx="1722273" cy="152243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1F735FD7-D188-484D-8A23-7D39FA2ADA1C}"/>
              </a:ext>
            </a:extLst>
          </p:cNvPr>
          <p:cNvPicPr>
            <a:picLocks noChangeAspect="1"/>
          </p:cNvPicPr>
          <p:nvPr/>
        </p:nvPicPr>
        <p:blipFill>
          <a:blip r:embed="rId5"/>
          <a:stretch>
            <a:fillRect/>
          </a:stretch>
        </p:blipFill>
        <p:spPr>
          <a:xfrm>
            <a:off x="7295903" y="5157425"/>
            <a:ext cx="1725318" cy="1524132"/>
          </a:xfrm>
          <a:prstGeom prst="rect">
            <a:avLst/>
          </a:prstGeom>
        </p:spPr>
      </p:pic>
    </p:spTree>
    <p:extLst>
      <p:ext uri="{BB962C8B-B14F-4D97-AF65-F5344CB8AC3E}">
        <p14:creationId xmlns:p14="http://schemas.microsoft.com/office/powerpoint/2010/main" val="22220866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214103" y="6347785"/>
            <a:ext cx="5164114" cy="369332"/>
          </a:xfrm>
          <a:prstGeom prst="rect">
            <a:avLst/>
          </a:prstGeom>
        </p:spPr>
        <p:txBody>
          <a:bodyPr wrap="square">
            <a:spAutoFit/>
          </a:bodyPr>
          <a:lstStyle/>
          <a:p>
            <a:r>
              <a:rPr lang="en-GB" dirty="0"/>
              <a:t> </a:t>
            </a:r>
          </a:p>
        </p:txBody>
      </p:sp>
      <p:sp>
        <p:nvSpPr>
          <p:cNvPr id="14" name="Rectangle 13"/>
          <p:cNvSpPr/>
          <p:nvPr/>
        </p:nvSpPr>
        <p:spPr>
          <a:xfrm>
            <a:off x="211426" y="6382730"/>
            <a:ext cx="5584710" cy="369332"/>
          </a:xfrm>
          <a:prstGeom prst="rect">
            <a:avLst/>
          </a:prstGeom>
        </p:spPr>
        <p:txBody>
          <a:bodyPr wrap="square">
            <a:spAutoFit/>
          </a:bodyPr>
          <a:lstStyle/>
          <a:p>
            <a:r>
              <a:rPr lang="en-GB" dirty="0"/>
              <a:t> </a:t>
            </a:r>
          </a:p>
        </p:txBody>
      </p:sp>
      <p:sp>
        <p:nvSpPr>
          <p:cNvPr id="17" name="Rectangle 16"/>
          <p:cNvSpPr/>
          <p:nvPr/>
        </p:nvSpPr>
        <p:spPr>
          <a:xfrm>
            <a:off x="540378" y="1493919"/>
            <a:ext cx="4250815" cy="464871"/>
          </a:xfrm>
          <a:prstGeom prst="rect">
            <a:avLst/>
          </a:prstGeom>
        </p:spPr>
        <p:txBody>
          <a:bodyPr wrap="square">
            <a:spAutoFit/>
          </a:bodyPr>
          <a:lstStyle/>
          <a:p>
            <a:pPr algn="ctr">
              <a:lnSpc>
                <a:spcPct val="150000"/>
              </a:lnSpc>
              <a:spcAft>
                <a:spcPts val="800"/>
              </a:spcAft>
            </a:pP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p:cNvSpPr/>
          <p:nvPr/>
        </p:nvSpPr>
        <p:spPr>
          <a:xfrm>
            <a:off x="211426" y="3060165"/>
            <a:ext cx="8718471" cy="3450560"/>
          </a:xfrm>
          <a:prstGeom prst="rect">
            <a:avLst/>
          </a:prstGeom>
        </p:spPr>
        <p:txBody>
          <a:bodyPr wrap="square">
            <a:spAutoFit/>
          </a:bodyPr>
          <a:lstStyle/>
          <a:p>
            <a:pPr>
              <a:lnSpc>
                <a:spcPct val="107000"/>
              </a:lnSpc>
              <a:spcAft>
                <a:spcPts val="800"/>
              </a:spcAft>
            </a:pPr>
            <a:r>
              <a:rPr lang="en-GB" sz="3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Lord, we thank you for our school, </a:t>
            </a:r>
            <a:endParaRPr lang="en-GB" sz="3200" b="1" dirty="0">
              <a:latin typeface="Ink Free" panose="03080402000500000000" pitchFamily="66" charset="0"/>
              <a:ea typeface="Calibri" panose="020F0502020204030204" pitchFamily="34" charset="0"/>
              <a:cs typeface="Times New Roman" panose="02020603050405020304" pitchFamily="18" charset="0"/>
            </a:endParaRPr>
          </a:p>
          <a:p>
            <a:pPr>
              <a:lnSpc>
                <a:spcPct val="107000"/>
              </a:lnSpc>
              <a:spcAft>
                <a:spcPts val="800"/>
              </a:spcAft>
            </a:pPr>
            <a:r>
              <a:rPr lang="en-GB" sz="3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We thank you for our families and our friendships.</a:t>
            </a:r>
          </a:p>
          <a:p>
            <a:pPr>
              <a:lnSpc>
                <a:spcPct val="107000"/>
              </a:lnSpc>
              <a:spcAft>
                <a:spcPts val="800"/>
              </a:spcAft>
            </a:pPr>
            <a:r>
              <a:rPr lang="en-GB" sz="3200" b="1" dirty="0">
                <a:solidFill>
                  <a:srgbClr val="7030A0"/>
                </a:solidFill>
                <a:latin typeface="Ink Free" panose="03080402000500000000" pitchFamily="66" charset="0"/>
                <a:ea typeface="Calibri" panose="020F0502020204030204" pitchFamily="34" charset="0"/>
                <a:cs typeface="Times New Roman" panose="02020603050405020304" pitchFamily="18" charset="0"/>
              </a:rPr>
              <a:t>Most of all we ask that you continue to teach us and lead us, helping us to grow into the people you would like us to be, as you walk beside us every day of our lives. Amen</a:t>
            </a:r>
          </a:p>
        </p:txBody>
      </p:sp>
      <p:sp>
        <p:nvSpPr>
          <p:cNvPr id="4" name="TextBox 3">
            <a:extLst>
              <a:ext uri="{FF2B5EF4-FFF2-40B4-BE49-F238E27FC236}">
                <a16:creationId xmlns:a16="http://schemas.microsoft.com/office/drawing/2014/main" id="{BF401D8C-CBFB-4108-8EAB-E449F80B1497}"/>
              </a:ext>
            </a:extLst>
          </p:cNvPr>
          <p:cNvSpPr txBox="1"/>
          <p:nvPr/>
        </p:nvSpPr>
        <p:spPr>
          <a:xfrm>
            <a:off x="40376" y="52092"/>
            <a:ext cx="3424053" cy="646331"/>
          </a:xfrm>
          <a:prstGeom prst="rect">
            <a:avLst/>
          </a:prstGeom>
          <a:noFill/>
        </p:spPr>
        <p:txBody>
          <a:bodyPr wrap="square" rtlCol="0">
            <a:spAutoFit/>
          </a:bodyPr>
          <a:lstStyle/>
          <a:p>
            <a:r>
              <a:rPr lang="en-GB" sz="3600" b="1" dirty="0">
                <a:latin typeface="Ink Free" panose="03080402000500000000" pitchFamily="66" charset="0"/>
              </a:rPr>
              <a:t>Let us pray,</a:t>
            </a:r>
          </a:p>
        </p:txBody>
      </p:sp>
      <p:pic>
        <p:nvPicPr>
          <p:cNvPr id="2050" name="Picture 2" descr="Coronavirus: how the prayers of small children can make a big difference">
            <a:extLst>
              <a:ext uri="{FF2B5EF4-FFF2-40B4-BE49-F238E27FC236}">
                <a16:creationId xmlns:a16="http://schemas.microsoft.com/office/drawing/2014/main" id="{71F1E5CF-BE08-456A-AB08-757407B1200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22043" r="13111"/>
          <a:stretch/>
        </p:blipFill>
        <p:spPr bwMode="auto">
          <a:xfrm>
            <a:off x="3008532" y="801980"/>
            <a:ext cx="2962022" cy="20339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aisy Flower Pot Clipart - Clipart Suggest">
            <a:extLst>
              <a:ext uri="{FF2B5EF4-FFF2-40B4-BE49-F238E27FC236}">
                <a16:creationId xmlns:a16="http://schemas.microsoft.com/office/drawing/2014/main" id="{7CC9A22F-C089-4965-8CB7-7DC1ECA9FB9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70554" y="784868"/>
            <a:ext cx="2766704" cy="203396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children drawing flowers - The Charterhouse">
            <a:extLst>
              <a:ext uri="{FF2B5EF4-FFF2-40B4-BE49-F238E27FC236}">
                <a16:creationId xmlns:a16="http://schemas.microsoft.com/office/drawing/2014/main" id="{519CAD7F-01A1-4E91-B374-139FA6C4332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0376" y="796836"/>
            <a:ext cx="2974290" cy="2056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414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5171</TotalTime>
  <Words>471</Words>
  <Application>Microsoft Office PowerPoint</Application>
  <PresentationFormat>On-screen Show (4:3)</PresentationFormat>
  <Paragraphs>55</Paragraphs>
  <Slides>5</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vt:i4>
      </vt:variant>
    </vt:vector>
  </HeadingPairs>
  <TitlesOfParts>
    <vt:vector size="13" baseType="lpstr">
      <vt:lpstr>Arial</vt:lpstr>
      <vt:lpstr>Calibri</vt:lpstr>
      <vt:lpstr>Comic Sans MS</vt:lpstr>
      <vt:lpstr>Ink Free</vt:lpstr>
      <vt:lpstr>Kristen ITC</vt:lpstr>
      <vt:lpstr>Lucida Calligraphy</vt:lpstr>
      <vt:lpstr>Times New Roman</vt:lpstr>
      <vt:lpstr>Office Theme</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Kelly Riddles</dc:creator>
  <cp:lastModifiedBy>Rose Darwin [TBCS-NOR]</cp:lastModifiedBy>
  <cp:revision>119</cp:revision>
  <dcterms:created xsi:type="dcterms:W3CDTF">2018-06-04T06:48:49Z</dcterms:created>
  <dcterms:modified xsi:type="dcterms:W3CDTF">2022-03-20T19:59:03Z</dcterms:modified>
</cp:coreProperties>
</file>