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80" r:id="rId2"/>
    <p:sldId id="257" r:id="rId3"/>
    <p:sldId id="286" r:id="rId4"/>
    <p:sldId id="281" r:id="rId5"/>
    <p:sldId id="28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C1FF71-73B4-48C1-A8B0-9420E007AADC}" v="12" dt="2022-03-20T19:29:44.0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10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DFC1FF71-73B4-48C1-A8B0-9420E007AADC}"/>
    <pc:docChg chg="custSel modSld">
      <pc:chgData name="Rose Darwin [TBCS-NOR]" userId="96e9ce63-dc63-4cb4-9e18-49ed0662571c" providerId="ADAL" clId="{DFC1FF71-73B4-48C1-A8B0-9420E007AADC}" dt="2022-03-20T19:29:56.735" v="46" actId="1076"/>
      <pc:docMkLst>
        <pc:docMk/>
      </pc:docMkLst>
      <pc:sldChg chg="delSp mod">
        <pc:chgData name="Rose Darwin [TBCS-NOR]" userId="96e9ce63-dc63-4cb4-9e18-49ed0662571c" providerId="ADAL" clId="{DFC1FF71-73B4-48C1-A8B0-9420E007AADC}" dt="2022-03-20T19:26:55.576" v="21" actId="21"/>
        <pc:sldMkLst>
          <pc:docMk/>
          <pc:sldMk cId="998193489" sldId="257"/>
        </pc:sldMkLst>
        <pc:spChg chg="del">
          <ac:chgData name="Rose Darwin [TBCS-NOR]" userId="96e9ce63-dc63-4cb4-9e18-49ed0662571c" providerId="ADAL" clId="{DFC1FF71-73B4-48C1-A8B0-9420E007AADC}" dt="2022-03-20T19:26:42.865" v="18" actId="21"/>
          <ac:spMkLst>
            <pc:docMk/>
            <pc:sldMk cId="998193489" sldId="257"/>
            <ac:spMk id="8" creationId="{00000000-0000-0000-0000-000000000000}"/>
          </ac:spMkLst>
        </pc:spChg>
        <pc:spChg chg="del">
          <ac:chgData name="Rose Darwin [TBCS-NOR]" userId="96e9ce63-dc63-4cb4-9e18-49ed0662571c" providerId="ADAL" clId="{DFC1FF71-73B4-48C1-A8B0-9420E007AADC}" dt="2022-03-20T19:26:47.417" v="19" actId="478"/>
          <ac:spMkLst>
            <pc:docMk/>
            <pc:sldMk cId="998193489" sldId="257"/>
            <ac:spMk id="9" creationId="{00000000-0000-0000-0000-000000000000}"/>
          </ac:spMkLst>
        </pc:spChg>
        <pc:picChg chg="del">
          <ac:chgData name="Rose Darwin [TBCS-NOR]" userId="96e9ce63-dc63-4cb4-9e18-49ed0662571c" providerId="ADAL" clId="{DFC1FF71-73B4-48C1-A8B0-9420E007AADC}" dt="2022-03-20T19:26:49.709" v="20" actId="21"/>
          <ac:picMkLst>
            <pc:docMk/>
            <pc:sldMk cId="998193489" sldId="257"/>
            <ac:picMk id="10" creationId="{00000000-0000-0000-0000-000000000000}"/>
          </ac:picMkLst>
        </pc:picChg>
        <pc:picChg chg="del">
          <ac:chgData name="Rose Darwin [TBCS-NOR]" userId="96e9ce63-dc63-4cb4-9e18-49ed0662571c" providerId="ADAL" clId="{DFC1FF71-73B4-48C1-A8B0-9420E007AADC}" dt="2022-03-20T19:26:55.576" v="21" actId="21"/>
          <ac:picMkLst>
            <pc:docMk/>
            <pc:sldMk cId="998193489" sldId="257"/>
            <ac:picMk id="13" creationId="{00000000-0000-0000-0000-000000000000}"/>
          </ac:picMkLst>
        </pc:picChg>
      </pc:sldChg>
      <pc:sldChg chg="addSp delSp modSp mod">
        <pc:chgData name="Rose Darwin [TBCS-NOR]" userId="96e9ce63-dc63-4cb4-9e18-49ed0662571c" providerId="ADAL" clId="{DFC1FF71-73B4-48C1-A8B0-9420E007AADC}" dt="2022-03-20T19:26:38.937" v="17" actId="14100"/>
        <pc:sldMkLst>
          <pc:docMk/>
          <pc:sldMk cId="2371469973" sldId="280"/>
        </pc:sldMkLst>
        <pc:spChg chg="mod">
          <ac:chgData name="Rose Darwin [TBCS-NOR]" userId="96e9ce63-dc63-4cb4-9e18-49ed0662571c" providerId="ADAL" clId="{DFC1FF71-73B4-48C1-A8B0-9420E007AADC}" dt="2022-03-20T19:26:25.979" v="13" actId="1076"/>
          <ac:spMkLst>
            <pc:docMk/>
            <pc:sldMk cId="2371469973" sldId="280"/>
            <ac:spMk id="2" creationId="{00000000-0000-0000-0000-000000000000}"/>
          </ac:spMkLst>
        </pc:spChg>
        <pc:spChg chg="mod">
          <ac:chgData name="Rose Darwin [TBCS-NOR]" userId="96e9ce63-dc63-4cb4-9e18-49ed0662571c" providerId="ADAL" clId="{DFC1FF71-73B4-48C1-A8B0-9420E007AADC}" dt="2022-03-20T19:26:18.372" v="12" actId="255"/>
          <ac:spMkLst>
            <pc:docMk/>
            <pc:sldMk cId="2371469973" sldId="280"/>
            <ac:spMk id="3" creationId="{00000000-0000-0000-0000-000000000000}"/>
          </ac:spMkLst>
        </pc:spChg>
        <pc:spChg chg="mod">
          <ac:chgData name="Rose Darwin [TBCS-NOR]" userId="96e9ce63-dc63-4cb4-9e18-49ed0662571c" providerId="ADAL" clId="{DFC1FF71-73B4-48C1-A8B0-9420E007AADC}" dt="2022-03-20T19:26:29.391" v="14" actId="1076"/>
          <ac:spMkLst>
            <pc:docMk/>
            <pc:sldMk cId="2371469973" sldId="280"/>
            <ac:spMk id="4" creationId="{00000000-0000-0000-0000-000000000000}"/>
          </ac:spMkLst>
        </pc:spChg>
        <pc:spChg chg="del">
          <ac:chgData name="Rose Darwin [TBCS-NOR]" userId="96e9ce63-dc63-4cb4-9e18-49ed0662571c" providerId="ADAL" clId="{DFC1FF71-73B4-48C1-A8B0-9420E007AADC}" dt="2022-03-20T19:25:32.590" v="1" actId="478"/>
          <ac:spMkLst>
            <pc:docMk/>
            <pc:sldMk cId="2371469973" sldId="280"/>
            <ac:spMk id="8" creationId="{00000000-0000-0000-0000-000000000000}"/>
          </ac:spMkLst>
        </pc:spChg>
        <pc:spChg chg="del">
          <ac:chgData name="Rose Darwin [TBCS-NOR]" userId="96e9ce63-dc63-4cb4-9e18-49ed0662571c" providerId="ADAL" clId="{DFC1FF71-73B4-48C1-A8B0-9420E007AADC}" dt="2022-03-20T19:25:28.879" v="0" actId="478"/>
          <ac:spMkLst>
            <pc:docMk/>
            <pc:sldMk cId="2371469973" sldId="280"/>
            <ac:spMk id="9" creationId="{00000000-0000-0000-0000-000000000000}"/>
          </ac:spMkLst>
        </pc:spChg>
        <pc:picChg chg="del">
          <ac:chgData name="Rose Darwin [TBCS-NOR]" userId="96e9ce63-dc63-4cb4-9e18-49ed0662571c" providerId="ADAL" clId="{DFC1FF71-73B4-48C1-A8B0-9420E007AADC}" dt="2022-03-20T19:25:42.670" v="5" actId="21"/>
          <ac:picMkLst>
            <pc:docMk/>
            <pc:sldMk cId="2371469973" sldId="280"/>
            <ac:picMk id="10" creationId="{00000000-0000-0000-0000-000000000000}"/>
          </ac:picMkLst>
        </pc:picChg>
        <pc:picChg chg="del">
          <ac:chgData name="Rose Darwin [TBCS-NOR]" userId="96e9ce63-dc63-4cb4-9e18-49ed0662571c" providerId="ADAL" clId="{DFC1FF71-73B4-48C1-A8B0-9420E007AADC}" dt="2022-03-20T19:25:40.896" v="4" actId="21"/>
          <ac:picMkLst>
            <pc:docMk/>
            <pc:sldMk cId="2371469973" sldId="280"/>
            <ac:picMk id="13" creationId="{00000000-0000-0000-0000-000000000000}"/>
          </ac:picMkLst>
        </pc:picChg>
        <pc:picChg chg="add del mod">
          <ac:chgData name="Rose Darwin [TBCS-NOR]" userId="96e9ce63-dc63-4cb4-9e18-49ed0662571c" providerId="ADAL" clId="{DFC1FF71-73B4-48C1-A8B0-9420E007AADC}" dt="2022-03-20T19:25:37.107" v="3" actId="21"/>
          <ac:picMkLst>
            <pc:docMk/>
            <pc:sldMk cId="2371469973" sldId="280"/>
            <ac:picMk id="18" creationId="{E4F1CF10-8750-4CE7-9D4B-DC6A631A689E}"/>
          </ac:picMkLst>
        </pc:picChg>
        <pc:picChg chg="mod">
          <ac:chgData name="Rose Darwin [TBCS-NOR]" userId="96e9ce63-dc63-4cb4-9e18-49ed0662571c" providerId="ADAL" clId="{DFC1FF71-73B4-48C1-A8B0-9420E007AADC}" dt="2022-03-20T19:26:38.937" v="17" actId="14100"/>
          <ac:picMkLst>
            <pc:docMk/>
            <pc:sldMk cId="2371469973" sldId="280"/>
            <ac:picMk id="1026" creationId="{00000000-0000-0000-0000-000000000000}"/>
          </ac:picMkLst>
        </pc:picChg>
      </pc:sldChg>
      <pc:sldChg chg="delSp modSp mod">
        <pc:chgData name="Rose Darwin [TBCS-NOR]" userId="96e9ce63-dc63-4cb4-9e18-49ed0662571c" providerId="ADAL" clId="{DFC1FF71-73B4-48C1-A8B0-9420E007AADC}" dt="2022-03-20T19:29:44.028" v="45" actId="1076"/>
        <pc:sldMkLst>
          <pc:docMk/>
          <pc:sldMk cId="2222086641" sldId="281"/>
        </pc:sldMkLst>
        <pc:spChg chg="mod">
          <ac:chgData name="Rose Darwin [TBCS-NOR]" userId="96e9ce63-dc63-4cb4-9e18-49ed0662571c" providerId="ADAL" clId="{DFC1FF71-73B4-48C1-A8B0-9420E007AADC}" dt="2022-03-20T19:29:30.092" v="40" actId="1076"/>
          <ac:spMkLst>
            <pc:docMk/>
            <pc:sldMk cId="2222086641" sldId="281"/>
            <ac:spMk id="3" creationId="{00000000-0000-0000-0000-000000000000}"/>
          </ac:spMkLst>
        </pc:spChg>
        <pc:spChg chg="del">
          <ac:chgData name="Rose Darwin [TBCS-NOR]" userId="96e9ce63-dc63-4cb4-9e18-49ed0662571c" providerId="ADAL" clId="{DFC1FF71-73B4-48C1-A8B0-9420E007AADC}" dt="2022-03-20T19:29:18.771" v="35" actId="21"/>
          <ac:spMkLst>
            <pc:docMk/>
            <pc:sldMk cId="2222086641" sldId="281"/>
            <ac:spMk id="8" creationId="{00000000-0000-0000-0000-000000000000}"/>
          </ac:spMkLst>
        </pc:spChg>
        <pc:spChg chg="del mod">
          <ac:chgData name="Rose Darwin [TBCS-NOR]" userId="96e9ce63-dc63-4cb4-9e18-49ed0662571c" providerId="ADAL" clId="{DFC1FF71-73B4-48C1-A8B0-9420E007AADC}" dt="2022-03-20T19:29:22.198" v="37" actId="478"/>
          <ac:spMkLst>
            <pc:docMk/>
            <pc:sldMk cId="2222086641" sldId="281"/>
            <ac:spMk id="9" creationId="{00000000-0000-0000-0000-000000000000}"/>
          </ac:spMkLst>
        </pc:spChg>
        <pc:spChg chg="mod">
          <ac:chgData name="Rose Darwin [TBCS-NOR]" userId="96e9ce63-dc63-4cb4-9e18-49ed0662571c" providerId="ADAL" clId="{DFC1FF71-73B4-48C1-A8B0-9420E007AADC}" dt="2022-03-20T19:29:34.056" v="41" actId="1076"/>
          <ac:spMkLst>
            <pc:docMk/>
            <pc:sldMk cId="2222086641" sldId="281"/>
            <ac:spMk id="12" creationId="{59612344-97C1-4110-A119-49FEAC283E28}"/>
          </ac:spMkLst>
        </pc:spChg>
        <pc:spChg chg="mod">
          <ac:chgData name="Rose Darwin [TBCS-NOR]" userId="96e9ce63-dc63-4cb4-9e18-49ed0662571c" providerId="ADAL" clId="{DFC1FF71-73B4-48C1-A8B0-9420E007AADC}" dt="2022-03-20T19:29:39.845" v="43" actId="1076"/>
          <ac:spMkLst>
            <pc:docMk/>
            <pc:sldMk cId="2222086641" sldId="281"/>
            <ac:spMk id="15" creationId="{03925669-4635-4C54-A626-1A72E4C99ABD}"/>
          </ac:spMkLst>
        </pc:spChg>
        <pc:picChg chg="del">
          <ac:chgData name="Rose Darwin [TBCS-NOR]" userId="96e9ce63-dc63-4cb4-9e18-49ed0662571c" providerId="ADAL" clId="{DFC1FF71-73B4-48C1-A8B0-9420E007AADC}" dt="2022-03-20T19:29:24.489" v="38" actId="21"/>
          <ac:picMkLst>
            <pc:docMk/>
            <pc:sldMk cId="2222086641" sldId="281"/>
            <ac:picMk id="10" creationId="{00000000-0000-0000-0000-000000000000}"/>
          </ac:picMkLst>
        </pc:picChg>
        <pc:picChg chg="del">
          <ac:chgData name="Rose Darwin [TBCS-NOR]" userId="96e9ce63-dc63-4cb4-9e18-49ed0662571c" providerId="ADAL" clId="{DFC1FF71-73B4-48C1-A8B0-9420E007AADC}" dt="2022-03-20T19:29:27.298" v="39" actId="21"/>
          <ac:picMkLst>
            <pc:docMk/>
            <pc:sldMk cId="2222086641" sldId="281"/>
            <ac:picMk id="13" creationId="{00000000-0000-0000-0000-000000000000}"/>
          </ac:picMkLst>
        </pc:picChg>
        <pc:picChg chg="mod">
          <ac:chgData name="Rose Darwin [TBCS-NOR]" userId="96e9ce63-dc63-4cb4-9e18-49ed0662571c" providerId="ADAL" clId="{DFC1FF71-73B4-48C1-A8B0-9420E007AADC}" dt="2022-03-20T19:29:44.028" v="45" actId="1076"/>
          <ac:picMkLst>
            <pc:docMk/>
            <pc:sldMk cId="2222086641" sldId="281"/>
            <ac:picMk id="2049" creationId="{00000000-0000-0000-0000-000000000000}"/>
          </ac:picMkLst>
        </pc:picChg>
      </pc:sldChg>
      <pc:sldChg chg="modSp mod">
        <pc:chgData name="Rose Darwin [TBCS-NOR]" userId="96e9ce63-dc63-4cb4-9e18-49ed0662571c" providerId="ADAL" clId="{DFC1FF71-73B4-48C1-A8B0-9420E007AADC}" dt="2022-03-20T19:29:56.735" v="46" actId="1076"/>
        <pc:sldMkLst>
          <pc:docMk/>
          <pc:sldMk cId="1410414399" sldId="283"/>
        </pc:sldMkLst>
        <pc:spChg chg="mod">
          <ac:chgData name="Rose Darwin [TBCS-NOR]" userId="96e9ce63-dc63-4cb4-9e18-49ed0662571c" providerId="ADAL" clId="{DFC1FF71-73B4-48C1-A8B0-9420E007AADC}" dt="2022-03-20T19:29:56.735" v="46" actId="1076"/>
          <ac:spMkLst>
            <pc:docMk/>
            <pc:sldMk cId="1410414399" sldId="283"/>
            <ac:spMk id="5" creationId="{00000000-0000-0000-0000-000000000000}"/>
          </ac:spMkLst>
        </pc:spChg>
      </pc:sldChg>
      <pc:sldChg chg="delSp modSp mod">
        <pc:chgData name="Rose Darwin [TBCS-NOR]" userId="96e9ce63-dc63-4cb4-9e18-49ed0662571c" providerId="ADAL" clId="{DFC1FF71-73B4-48C1-A8B0-9420E007AADC}" dt="2022-03-20T19:29:10.344" v="34" actId="14100"/>
        <pc:sldMkLst>
          <pc:docMk/>
          <pc:sldMk cId="2737437349" sldId="286"/>
        </pc:sldMkLst>
        <pc:spChg chg="mod">
          <ac:chgData name="Rose Darwin [TBCS-NOR]" userId="96e9ce63-dc63-4cb4-9e18-49ed0662571c" providerId="ADAL" clId="{DFC1FF71-73B4-48C1-A8B0-9420E007AADC}" dt="2022-03-20T19:28:59.477" v="31" actId="14100"/>
          <ac:spMkLst>
            <pc:docMk/>
            <pc:sldMk cId="2737437349" sldId="286"/>
            <ac:spMk id="3" creationId="{00000000-0000-0000-0000-000000000000}"/>
          </ac:spMkLst>
        </pc:spChg>
        <pc:spChg chg="del">
          <ac:chgData name="Rose Darwin [TBCS-NOR]" userId="96e9ce63-dc63-4cb4-9e18-49ed0662571c" providerId="ADAL" clId="{DFC1FF71-73B4-48C1-A8B0-9420E007AADC}" dt="2022-03-20T19:28:26.895" v="22" actId="21"/>
          <ac:spMkLst>
            <pc:docMk/>
            <pc:sldMk cId="2737437349" sldId="286"/>
            <ac:spMk id="8" creationId="{00000000-0000-0000-0000-000000000000}"/>
          </ac:spMkLst>
        </pc:spChg>
        <pc:spChg chg="del">
          <ac:chgData name="Rose Darwin [TBCS-NOR]" userId="96e9ce63-dc63-4cb4-9e18-49ed0662571c" providerId="ADAL" clId="{DFC1FF71-73B4-48C1-A8B0-9420E007AADC}" dt="2022-03-20T19:28:28.838" v="23" actId="21"/>
          <ac:spMkLst>
            <pc:docMk/>
            <pc:sldMk cId="2737437349" sldId="286"/>
            <ac:spMk id="9" creationId="{00000000-0000-0000-0000-000000000000}"/>
          </ac:spMkLst>
        </pc:spChg>
        <pc:picChg chg="mod">
          <ac:chgData name="Rose Darwin [TBCS-NOR]" userId="96e9ce63-dc63-4cb4-9e18-49ed0662571c" providerId="ADAL" clId="{DFC1FF71-73B4-48C1-A8B0-9420E007AADC}" dt="2022-03-20T19:29:07.518" v="33" actId="14100"/>
          <ac:picMkLst>
            <pc:docMk/>
            <pc:sldMk cId="2737437349" sldId="286"/>
            <ac:picMk id="4" creationId="{C78A8F2D-55AD-43BD-AA1A-9127533DA78C}"/>
          </ac:picMkLst>
        </pc:picChg>
        <pc:picChg chg="mod">
          <ac:chgData name="Rose Darwin [TBCS-NOR]" userId="96e9ce63-dc63-4cb4-9e18-49ed0662571c" providerId="ADAL" clId="{DFC1FF71-73B4-48C1-A8B0-9420E007AADC}" dt="2022-03-20T19:29:10.344" v="34" actId="14100"/>
          <ac:picMkLst>
            <pc:docMk/>
            <pc:sldMk cId="2737437349" sldId="286"/>
            <ac:picMk id="5" creationId="{5AEF482B-FD00-4003-83AB-287003DFC754}"/>
          </ac:picMkLst>
        </pc:picChg>
        <pc:picChg chg="del">
          <ac:chgData name="Rose Darwin [TBCS-NOR]" userId="96e9ce63-dc63-4cb4-9e18-49ed0662571c" providerId="ADAL" clId="{DFC1FF71-73B4-48C1-A8B0-9420E007AADC}" dt="2022-03-20T19:28:30.590" v="24" actId="21"/>
          <ac:picMkLst>
            <pc:docMk/>
            <pc:sldMk cId="2737437349" sldId="286"/>
            <ac:picMk id="10" creationId="{00000000-0000-0000-0000-000000000000}"/>
          </ac:picMkLst>
        </pc:picChg>
        <pc:picChg chg="mod">
          <ac:chgData name="Rose Darwin [TBCS-NOR]" userId="96e9ce63-dc63-4cb4-9e18-49ed0662571c" providerId="ADAL" clId="{DFC1FF71-73B4-48C1-A8B0-9420E007AADC}" dt="2022-03-20T19:29:04.059" v="32" actId="14100"/>
          <ac:picMkLst>
            <pc:docMk/>
            <pc:sldMk cId="2737437349" sldId="286"/>
            <ac:picMk id="20"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20/03/2022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nCWtEvK4JEE&amp;safe=true"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395536" y="2708920"/>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sp>
        <p:nvSpPr>
          <p:cNvPr id="16" name="Rectangle 15"/>
          <p:cNvSpPr/>
          <p:nvPr/>
        </p:nvSpPr>
        <p:spPr>
          <a:xfrm>
            <a:off x="1537969" y="6165005"/>
            <a:ext cx="6068061" cy="405367"/>
          </a:xfrm>
          <a:prstGeom prst="rect">
            <a:avLst/>
          </a:prstGeom>
        </p:spPr>
        <p:txBody>
          <a:bodyPr wrap="square">
            <a:spAutoFit/>
          </a:bodyPr>
          <a:lstStyle/>
          <a:p>
            <a:pPr indent="-228600" algn="ctr">
              <a:lnSpc>
                <a:spcPct val="107000"/>
              </a:lnSpc>
              <a:spcAft>
                <a:spcPts val="800"/>
              </a:spcAft>
              <a:tabLst>
                <a:tab pos="1610995" algn="ctr"/>
              </a:tabLst>
            </a:pPr>
            <a:r>
              <a:rPr lang="en-GB"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'Leave the fig tree one more year'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269319" y="6211669"/>
            <a:ext cx="5277710" cy="369332"/>
          </a:xfrm>
          <a:prstGeom prst="rect">
            <a:avLst/>
          </a:prstGeom>
        </p:spPr>
        <p:txBody>
          <a:bodyPr wrap="square">
            <a:spAutoFit/>
          </a:bodyPr>
          <a:lstStyle/>
          <a:p>
            <a:r>
              <a:rPr lang="en-GB" dirty="0"/>
              <a:t> </a:t>
            </a:r>
          </a:p>
        </p:txBody>
      </p:sp>
      <p:sp>
        <p:nvSpPr>
          <p:cNvPr id="3" name="Rectangle 2"/>
          <p:cNvSpPr/>
          <p:nvPr/>
        </p:nvSpPr>
        <p:spPr>
          <a:xfrm>
            <a:off x="1029564" y="530554"/>
            <a:ext cx="7084870" cy="963790"/>
          </a:xfrm>
          <a:prstGeom prst="rect">
            <a:avLst/>
          </a:prstGeom>
        </p:spPr>
        <p:txBody>
          <a:bodyPr wrap="square">
            <a:spAutoFit/>
          </a:bodyPr>
          <a:lstStyle/>
          <a:p>
            <a:pPr algn="ctr">
              <a:lnSpc>
                <a:spcPct val="107000"/>
              </a:lnSpc>
              <a:spcAft>
                <a:spcPts val="800"/>
              </a:spcAft>
            </a:pPr>
            <a:r>
              <a:rPr lang="en-GB" sz="2400"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3rd Sunday of Lent, Year C</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793842" y="1520000"/>
            <a:ext cx="5832647" cy="528222"/>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The Parable of the Fig Tree</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rot="10800000" flipV="1">
            <a:off x="3741313" y="2058030"/>
            <a:ext cx="1728192" cy="369332"/>
          </a:xfrm>
          <a:prstGeom prst="rect">
            <a:avLst/>
          </a:prstGeom>
        </p:spPr>
        <p:txBody>
          <a:bodyPr wrap="square">
            <a:spAutoFit/>
          </a:bodyPr>
          <a:lstStyle/>
          <a:p>
            <a:r>
              <a:rPr lang="en-GB"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Luke 13:1-9</a:t>
            </a:r>
            <a:endParaRPr lang="en-GB" b="1" dirty="0">
              <a:solidFill>
                <a:srgbClr val="7030A0"/>
              </a:solidFill>
              <a:latin typeface="Comic Sans MS" panose="030F0702030302020204" pitchFamily="66" charset="0"/>
            </a:endParaRPr>
          </a:p>
        </p:txBody>
      </p:sp>
      <p:pic>
        <p:nvPicPr>
          <p:cNvPr id="1026" name="Picture 2" descr="Image result for beautiful branch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9632" y="2462308"/>
            <a:ext cx="6582855" cy="3505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38319" y="912055"/>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691681" y="1052736"/>
            <a:ext cx="5328592"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12" name="Rectangle 11"/>
          <p:cNvSpPr/>
          <p:nvPr/>
        </p:nvSpPr>
        <p:spPr>
          <a:xfrm>
            <a:off x="270981" y="6290830"/>
            <a:ext cx="5277710" cy="369332"/>
          </a:xfrm>
          <a:prstGeom prst="rect">
            <a:avLst/>
          </a:prstGeom>
        </p:spPr>
        <p:txBody>
          <a:bodyPr wrap="square">
            <a:spAutoFit/>
          </a:bodyPr>
          <a:lstStyle/>
          <a:p>
            <a:r>
              <a:rPr lang="en-GB" dirty="0"/>
              <a:t> </a:t>
            </a:r>
          </a:p>
        </p:txBody>
      </p:sp>
      <p:sp>
        <p:nvSpPr>
          <p:cNvPr id="5" name="Rectangle 4"/>
          <p:cNvSpPr/>
          <p:nvPr/>
        </p:nvSpPr>
        <p:spPr>
          <a:xfrm>
            <a:off x="755576" y="915663"/>
            <a:ext cx="7110892" cy="5193986"/>
          </a:xfrm>
          <a:prstGeom prst="rect">
            <a:avLst/>
          </a:prstGeom>
        </p:spPr>
        <p:txBody>
          <a:bodyPr wrap="square">
            <a:spAutoFit/>
          </a:bodyPr>
          <a:lstStyle/>
          <a:p>
            <a:pPr algn="ctr">
              <a:lnSpc>
                <a:spcPct val="107000"/>
              </a:lnSpc>
              <a:spcAft>
                <a:spcPts val="800"/>
              </a:spcAft>
            </a:pPr>
            <a:r>
              <a:rPr lang="en-GB"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indent="-228600" algn="ctr">
              <a:lnSpc>
                <a:spcPct val="107000"/>
              </a:lnSpc>
              <a:spcAft>
                <a:spcPts val="800"/>
              </a:spcAft>
              <a:tabLst>
                <a:tab pos="1610995" algn="ctr"/>
              </a:tabLst>
            </a:pPr>
            <a:r>
              <a:rPr lang="en-GB" b="1"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'Leave the fig tree one more year'</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Some people arrived and told Jesus about the Galileans whose blood Pilate had mingled with that of their sacrifices. At this he said to them, ‘Do you suppose these Galileans who suffered like that were greater sinners than any other Galileans? They were not, I tell you. No; but unless you repent you will all perish as they did. Or those eighteen on whom the tower at Siloam fell and killed them? Do you suppose that they were more guilty than all the other people living in Jerusalem? They were not, I tell you. No; but unless you repent you will all perish as they did.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He told this parable: ‘A man had a fig tree planted in his vineyard, and he came looking for fruit on it but found none. He said to the man who looked after the vineyard, “Look here, for three years now I have been coming to look for fruit on this fig tree and finding none. Cut it down: why should it be taking up the ground?” “Sir,” the man replied “leave it one more year and give me time to dig round it and manure it: it may bear fruit next year; if not, then you can cut it down.”’</a:t>
            </a:r>
            <a:r>
              <a:rPr lang="en-GB" sz="1600" dirty="0">
                <a:latin typeface="Comic Sans MS" panose="030F0702030302020204" pitchFamily="66" charset="0"/>
                <a:ea typeface="Times New Roman" panose="02020603050405020304" pitchFamily="18" charset="0"/>
                <a:cs typeface="Times New Roman" panose="02020603050405020304" pitchFamily="18" charset="0"/>
              </a:rPr>
              <a:t> </a:t>
            </a: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Luke 13:1-9</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a:off x="957172" y="6353946"/>
            <a:ext cx="6279124" cy="369332"/>
          </a:xfrm>
          <a:prstGeom prst="rect">
            <a:avLst/>
          </a:prstGeom>
        </p:spPr>
        <p:txBody>
          <a:bodyPr wrap="square">
            <a:spAutoFit/>
          </a:bodyPr>
          <a:lstStyle/>
          <a:p>
            <a:pPr>
              <a:spcAft>
                <a:spcPts val="0"/>
              </a:spcAft>
            </a:pPr>
            <a:r>
              <a:rPr lang="en-GB" u="sng" dirty="0">
                <a:solidFill>
                  <a:srgbClr val="000000"/>
                </a:solidFill>
                <a:latin typeface="Calibri" panose="020F0502020204030204" pitchFamily="34" charset="0"/>
                <a:ea typeface="Calibri" panose="020F0502020204030204" pitchFamily="34" charset="0"/>
                <a:hlinkClick r:id="rId3"/>
              </a:rPr>
              <a:t>https://www.youtube.com/watch?v=nCWtEvK4JEE&amp;safe=true</a:t>
            </a:r>
            <a:r>
              <a:rPr lang="en-GB" dirty="0">
                <a:solidFill>
                  <a:srgbClr val="000000"/>
                </a:solidFill>
                <a:latin typeface="Calibri" panose="020F0502020204030204" pitchFamily="34" charset="0"/>
                <a:ea typeface="Calibri" panose="020F0502020204030204" pitchFamily="34" charset="0"/>
              </a:rPr>
              <a:t> </a:t>
            </a:r>
            <a:endParaRPr lang="en-GB"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539552" y="725383"/>
            <a:ext cx="6318448" cy="787652"/>
          </a:xfrm>
          <a:prstGeom prst="rect">
            <a:avLst/>
          </a:prstGeom>
        </p:spPr>
        <p:txBody>
          <a:bodyPr wrap="square">
            <a:spAutoFit/>
          </a:bodyPr>
          <a:lstStyle/>
          <a:p>
            <a:pPr>
              <a:lnSpc>
                <a:spcPct val="107000"/>
              </a:lnSpc>
              <a:spcAft>
                <a:spcPts val="800"/>
              </a:spcAft>
            </a:pPr>
            <a:endParaRPr lang="en-GB"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20" name="Picture 19" descr="Image result for Spring bulbs growing"/>
          <p:cNvPicPr/>
          <p:nvPr/>
        </p:nvPicPr>
        <p:blipFill>
          <a:blip r:embed="rId3">
            <a:extLst>
              <a:ext uri="{28A0092B-C50C-407E-A947-70E740481C1C}">
                <a14:useLocalDpi xmlns:a14="http://schemas.microsoft.com/office/drawing/2010/main" val="0"/>
              </a:ext>
            </a:extLst>
          </a:blip>
          <a:srcRect/>
          <a:stretch>
            <a:fillRect/>
          </a:stretch>
        </p:blipFill>
        <p:spPr bwMode="auto">
          <a:xfrm>
            <a:off x="457364" y="4941168"/>
            <a:ext cx="2781431" cy="1779196"/>
          </a:xfrm>
          <a:prstGeom prst="rect">
            <a:avLst/>
          </a:prstGeom>
          <a:noFill/>
          <a:ln>
            <a:noFill/>
          </a:ln>
        </p:spPr>
      </p:pic>
      <p:sp>
        <p:nvSpPr>
          <p:cNvPr id="3" name="Rectangle 2"/>
          <p:cNvSpPr/>
          <p:nvPr/>
        </p:nvSpPr>
        <p:spPr>
          <a:xfrm>
            <a:off x="232149" y="332656"/>
            <a:ext cx="8670209" cy="4381071"/>
          </a:xfrm>
          <a:prstGeom prst="rect">
            <a:avLst/>
          </a:prstGeom>
        </p:spPr>
        <p:txBody>
          <a:bodyPr wrap="square">
            <a:spAutoFit/>
          </a:bodyPr>
          <a:lstStyle/>
          <a:p>
            <a:pPr lvl="0">
              <a:lnSpc>
                <a:spcPct val="107000"/>
              </a:lnSpc>
              <a:spcAft>
                <a:spcPts val="600"/>
              </a:spcAft>
              <a:defRPr/>
            </a:pPr>
            <a:r>
              <a:rPr lang="en-GB" sz="1700" b="1" dirty="0">
                <a:solidFill>
                  <a:srgbClr val="7030A0"/>
                </a:solidFill>
                <a:latin typeface="Comic Sans MS" panose="030F0702030302020204" pitchFamily="66" charset="0"/>
                <a:cs typeface="Calibri" panose="020F0502020204030204" pitchFamily="34" charset="0"/>
              </a:rPr>
              <a:t>Reflection</a:t>
            </a:r>
            <a:r>
              <a:rPr lang="en-GB" sz="1700" dirty="0">
                <a:latin typeface="Comic Sans MS" panose="030F0702030302020204" pitchFamily="66" charset="0"/>
                <a:cs typeface="Times New Roman" panose="02020603050405020304" pitchFamily="18" charset="0"/>
              </a:rPr>
              <a:t> </a:t>
            </a:r>
            <a:r>
              <a:rPr lang="en-GB" sz="1700" dirty="0">
                <a:latin typeface="Comic Sans MS" panose="030F0702030302020204" pitchFamily="66" charset="0"/>
                <a:ea typeface="Calibri" panose="020F0502020204030204" pitchFamily="34" charset="0"/>
                <a:cs typeface="Times New Roman" panose="02020603050405020304" pitchFamily="18" charset="0"/>
              </a:rPr>
              <a:t> </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Times New Roman" panose="02020603050405020304" pitchFamily="18" charset="0"/>
                <a:cs typeface="Calibri" panose="020F0502020204030204" pitchFamily="34" charset="0"/>
              </a:rPr>
              <a:t>The parable Jesus tells in this Gospel is about a fig tree.  The man had been waiting for three years for the tree to give him some fruit. He was angry and disappointed that this had not happened. He asked his gardener to cut down the tree. </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Times New Roman" panose="02020603050405020304" pitchFamily="18" charset="0"/>
                <a:cs typeface="Calibri" panose="020F0502020204030204" pitchFamily="34" charset="0"/>
              </a:rPr>
              <a:t>The gardener did not want to give up on the tree. He had a greater plan and did not give up on the tree. He gave the fig tree another chance and provided all the things it needed to live. He watered and fed the tree and he did it with patience, loyalty and love. </a:t>
            </a:r>
            <a:endParaRPr lang="en-GB" sz="1700" dirty="0">
              <a:latin typeface="Comic Sans MS" panose="030F0702030302020204" pitchFamily="66" charset="0"/>
              <a:ea typeface="Times New Roman" panose="02020603050405020304" pitchFamily="18"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Calibri" panose="020F0502020204030204" pitchFamily="34" charset="0"/>
                <a:cs typeface="Times New Roman" panose="02020603050405020304" pitchFamily="18" charset="0"/>
              </a:rPr>
              <a:t>God is like the gardener - He is always hopeful that we will ask for his forgiveness. God doesn't give up on us. Instead, He continually watches over us, helping us to become the people that he intends for us to be. </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Calibri" panose="020F0502020204030204" pitchFamily="34" charset="0"/>
                <a:cs typeface="Times New Roman" panose="02020603050405020304" pitchFamily="18" charset="0"/>
              </a:rPr>
              <a:t>During Lent, we try to remember that God helps us, reaching out to us with patience and hopefulness that we will return to him in faith and love.</a:t>
            </a:r>
          </a:p>
        </p:txBody>
      </p:sp>
      <p:pic>
        <p:nvPicPr>
          <p:cNvPr id="4" name="Picture 3">
            <a:extLst>
              <a:ext uri="{FF2B5EF4-FFF2-40B4-BE49-F238E27FC236}">
                <a16:creationId xmlns:a16="http://schemas.microsoft.com/office/drawing/2014/main" id="{C78A8F2D-55AD-43BD-AA1A-9127533DA78C}"/>
              </a:ext>
            </a:extLst>
          </p:cNvPr>
          <p:cNvPicPr>
            <a:picLocks noChangeAspect="1"/>
          </p:cNvPicPr>
          <p:nvPr/>
        </p:nvPicPr>
        <p:blipFill>
          <a:blip r:embed="rId4"/>
          <a:stretch>
            <a:fillRect/>
          </a:stretch>
        </p:blipFill>
        <p:spPr>
          <a:xfrm>
            <a:off x="3238795" y="4941169"/>
            <a:ext cx="2781432" cy="1772408"/>
          </a:xfrm>
          <a:prstGeom prst="rect">
            <a:avLst/>
          </a:prstGeom>
        </p:spPr>
      </p:pic>
      <p:pic>
        <p:nvPicPr>
          <p:cNvPr id="5" name="Picture 4">
            <a:extLst>
              <a:ext uri="{FF2B5EF4-FFF2-40B4-BE49-F238E27FC236}">
                <a16:creationId xmlns:a16="http://schemas.microsoft.com/office/drawing/2014/main" id="{5AEF482B-FD00-4003-83AB-287003DFC754}"/>
              </a:ext>
            </a:extLst>
          </p:cNvPr>
          <p:cNvPicPr>
            <a:picLocks noChangeAspect="1"/>
          </p:cNvPicPr>
          <p:nvPr/>
        </p:nvPicPr>
        <p:blipFill>
          <a:blip r:embed="rId4"/>
          <a:stretch>
            <a:fillRect/>
          </a:stretch>
        </p:blipFill>
        <p:spPr>
          <a:xfrm>
            <a:off x="6020227" y="4941169"/>
            <a:ext cx="2600176" cy="1772500"/>
          </a:xfrm>
          <a:prstGeom prst="rect">
            <a:avLst/>
          </a:prstGeom>
        </p:spPr>
      </p:pic>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14" name="Rectangle 13"/>
          <p:cNvSpPr/>
          <p:nvPr/>
        </p:nvSpPr>
        <p:spPr>
          <a:xfrm>
            <a:off x="432729" y="6338375"/>
            <a:ext cx="5584710" cy="369332"/>
          </a:xfrm>
          <a:prstGeom prst="rect">
            <a:avLst/>
          </a:prstGeom>
        </p:spPr>
        <p:txBody>
          <a:bodyPr wrap="square">
            <a:spAutoFit/>
          </a:bodyPr>
          <a:lstStyle/>
          <a:p>
            <a:r>
              <a:rPr lang="en-GB" dirty="0"/>
              <a:t> </a:t>
            </a:r>
          </a:p>
        </p:txBody>
      </p:sp>
      <p:sp>
        <p:nvSpPr>
          <p:cNvPr id="3" name="Rectangle 2"/>
          <p:cNvSpPr>
            <a:spLocks noChangeArrowheads="1"/>
          </p:cNvSpPr>
          <p:nvPr/>
        </p:nvSpPr>
        <p:spPr bwMode="auto">
          <a:xfrm>
            <a:off x="402338" y="454312"/>
            <a:ext cx="854245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7030A0"/>
                </a:solidFill>
                <a:effectLst/>
                <a:latin typeface="Comic Sans MS" panose="030F0702030302020204" pitchFamily="66" charset="0"/>
                <a:ea typeface="Times New Roman" panose="02020603050405020304" pitchFamily="18" charset="0"/>
                <a:cs typeface="Calibri" panose="020F0502020204030204" pitchFamily="34" charset="0"/>
              </a:rPr>
              <a:t>How resilient are you?</a:t>
            </a:r>
            <a:endParaRPr kumimoji="0" lang="en-GB" altLang="en-US" sz="24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0" i="0" u="none" strike="noStrike" cap="none" normalizeH="0" baseline="0" dirty="0">
                <a:ln>
                  <a:noFill/>
                </a:ln>
                <a:solidFill>
                  <a:srgbClr val="333333"/>
                </a:solidFill>
                <a:effectLst/>
                <a:latin typeface="Comic Sans MS" panose="030F0702030302020204" pitchFamily="66" charset="0"/>
                <a:ea typeface="Times New Roman" panose="02020603050405020304" pitchFamily="18" charset="0"/>
                <a:cs typeface="Calibri" panose="020F0502020204030204" pitchFamily="34" charset="0"/>
              </a:rPr>
              <a:t>How often do we give up on things in our lives – relationships, subjects, friends –do we walk away when things get difficult? Could we be more patient, more loving, more hopeful?</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dirty="0">
              <a:solidFill>
                <a:srgbClr val="333333"/>
              </a:solidFill>
              <a:latin typeface="Comic Sans MS" panose="030F0702030302020204" pitchFamily="66" charset="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400" b="1" dirty="0">
                <a:solidFill>
                  <a:srgbClr val="7030A0"/>
                </a:solidFill>
                <a:latin typeface="Comic Sans MS" panose="030F0702030302020204" pitchFamily="66" charset="0"/>
                <a:ea typeface="Times New Roman" panose="02020603050405020304" pitchFamily="18" charset="0"/>
                <a:cs typeface="Calibri" panose="020F0502020204030204" pitchFamily="34" charset="0"/>
              </a:rPr>
              <a:t>Post-it challenge:</a:t>
            </a:r>
          </a:p>
          <a:p>
            <a:pPr eaLnBrk="0" fontAlgn="base" hangingPunct="0">
              <a:spcBef>
                <a:spcPct val="0"/>
              </a:spcBef>
              <a:spcAft>
                <a:spcPct val="0"/>
              </a:spcAft>
            </a:pPr>
            <a:r>
              <a:rPr lang="en-GB" altLang="en-US" sz="24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What can I change in my life to make me </a:t>
            </a:r>
          </a:p>
          <a:p>
            <a:pPr eaLnBrk="0" fontAlgn="base" hangingPunct="0">
              <a:spcBef>
                <a:spcPct val="0"/>
              </a:spcBef>
              <a:spcAft>
                <a:spcPct val="0"/>
              </a:spcAft>
            </a:pPr>
            <a:r>
              <a:rPr lang="en-GB" altLang="en-US" sz="24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more like the gardener – more resilient, </a:t>
            </a:r>
          </a:p>
          <a:p>
            <a:pPr eaLnBrk="0" fontAlgn="base" hangingPunct="0">
              <a:spcBef>
                <a:spcPct val="0"/>
              </a:spcBef>
              <a:spcAft>
                <a:spcPct val="0"/>
              </a:spcAft>
            </a:pPr>
            <a:r>
              <a:rPr lang="en-GB" altLang="en-US" sz="24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more patient and more kind?</a:t>
            </a:r>
            <a:endParaRPr lang="en-GB" altLang="en-US" sz="2400" dirty="0">
              <a:latin typeface="Comic Sans MS" panose="030F0702030302020204" pitchFamily="66" charset="0"/>
            </a:endParaRPr>
          </a:p>
        </p:txBody>
      </p:sp>
      <p:pic>
        <p:nvPicPr>
          <p:cNvPr id="2049" name="Picture 1" descr="Image result for biblical Quotes about not giving up"/>
          <p:cNvPicPr>
            <a:picLocks noChangeAspect="1" noChangeArrowheads="1"/>
          </p:cNvPicPr>
          <p:nvPr/>
        </p:nvPicPr>
        <p:blipFill rotWithShape="1">
          <a:blip r:embed="rId3">
            <a:extLst>
              <a:ext uri="{28A0092B-C50C-407E-A947-70E740481C1C}">
                <a14:useLocalDpi xmlns:a14="http://schemas.microsoft.com/office/drawing/2010/main" val="0"/>
              </a:ext>
            </a:extLst>
          </a:blip>
          <a:srcRect l="4427" t="15226" r="7023" b="13707"/>
          <a:stretch/>
        </p:blipFill>
        <p:spPr bwMode="auto">
          <a:xfrm>
            <a:off x="6569570" y="3749489"/>
            <a:ext cx="2179724" cy="215927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9612344-97C1-4110-A119-49FEAC283E28}"/>
              </a:ext>
            </a:extLst>
          </p:cNvPr>
          <p:cNvSpPr/>
          <p:nvPr/>
        </p:nvSpPr>
        <p:spPr>
          <a:xfrm>
            <a:off x="394706" y="4530961"/>
            <a:ext cx="5912081" cy="532903"/>
          </a:xfrm>
          <a:prstGeom prst="rect">
            <a:avLst/>
          </a:prstGeom>
        </p:spPr>
        <p:txBody>
          <a:bodyPr wrap="square">
            <a:spAutoFit/>
          </a:bodyPr>
          <a:lstStyle/>
          <a:p>
            <a:pPr algn="ctr">
              <a:lnSpc>
                <a:spcPct val="107000"/>
              </a:lnSpc>
              <a:spcAft>
                <a:spcPts val="800"/>
              </a:spcAft>
            </a:pPr>
            <a:r>
              <a:rPr lang="en-GB" sz="2800" b="1" dirty="0">
                <a:solidFill>
                  <a:srgbClr val="7030A0"/>
                </a:solidFill>
                <a:latin typeface="Calibri" panose="020F0502020204030204" pitchFamily="34" charset="0"/>
                <a:ea typeface="Calibri" panose="020F0502020204030204" pitchFamily="34" charset="0"/>
                <a:cs typeface="Calibri" panose="020F0502020204030204" pitchFamily="34" charset="0"/>
              </a:rPr>
              <a:t>What is God trying to do in our lives?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03925669-4635-4C54-A626-1A72E4C99ABD}"/>
              </a:ext>
            </a:extLst>
          </p:cNvPr>
          <p:cNvSpPr txBox="1"/>
          <p:nvPr/>
        </p:nvSpPr>
        <p:spPr>
          <a:xfrm>
            <a:off x="32567" y="5418290"/>
            <a:ext cx="6881074"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mn-cs"/>
              </a:rPr>
              <a:t>Do we ever take the time to be still and just listen?</a:t>
            </a: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1455453"/>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4" name="Rectangle 13"/>
          <p:cNvSpPr/>
          <p:nvPr/>
        </p:nvSpPr>
        <p:spPr>
          <a:xfrm>
            <a:off x="211426" y="6382730"/>
            <a:ext cx="5584710" cy="369332"/>
          </a:xfrm>
          <a:prstGeom prst="rect">
            <a:avLst/>
          </a:prstGeom>
        </p:spPr>
        <p:txBody>
          <a:bodyPr wrap="square">
            <a:spAutoFit/>
          </a:bodyPr>
          <a:lstStyle/>
          <a:p>
            <a:r>
              <a:rPr lang="en-GB" dirty="0"/>
              <a:t> </a:t>
            </a: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244228" y="1176305"/>
            <a:ext cx="5551908" cy="5206425"/>
          </a:xfrm>
          <a:prstGeom prst="rect">
            <a:avLst/>
          </a:prstGeom>
        </p:spPr>
        <p:txBody>
          <a:bodyPr wrap="square">
            <a:spAutoFit/>
          </a:bodyPr>
          <a:lstStyle/>
          <a:p>
            <a:pPr>
              <a:lnSpc>
                <a:spcPct val="107000"/>
              </a:lnSpc>
              <a:spcAft>
                <a:spcPts val="800"/>
              </a:spcAft>
            </a:pPr>
            <a:r>
              <a:rPr lang="en-GB" sz="2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Lord, we thank you for our school, </a:t>
            </a:r>
            <a:endParaRPr lang="en-GB" sz="2200" b="1" dirty="0">
              <a:latin typeface="Ink Free" panose="030804020005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Helps us to grow together as a strong, faith-filled community.</a:t>
            </a:r>
          </a:p>
          <a:p>
            <a:pPr>
              <a:lnSpc>
                <a:spcPct val="107000"/>
              </a:lnSpc>
              <a:spcAft>
                <a:spcPts val="800"/>
              </a:spcAft>
            </a:pPr>
            <a:r>
              <a:rPr lang="en-GB" sz="2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We ask that you give us the humility to share our strengths and gifts and the determination, resilience and open-mindedness to listen to others when we are struggling.</a:t>
            </a:r>
          </a:p>
          <a:p>
            <a:pPr>
              <a:lnSpc>
                <a:spcPct val="107000"/>
              </a:lnSpc>
              <a:spcAft>
                <a:spcPts val="800"/>
              </a:spcAft>
            </a:pPr>
            <a:r>
              <a:rPr lang="en-GB" sz="2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We thank you for our families and our friendships.</a:t>
            </a:r>
          </a:p>
          <a:p>
            <a:pPr>
              <a:lnSpc>
                <a:spcPct val="107000"/>
              </a:lnSpc>
              <a:spcAft>
                <a:spcPts val="800"/>
              </a:spcAft>
            </a:pPr>
            <a:r>
              <a:rPr lang="en-GB" sz="2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Most of all we ask that you continue to teach us and lead us, in being the people you would like us to be, as you walk beside us every day of our lives. Amen</a:t>
            </a:r>
          </a:p>
        </p:txBody>
      </p:sp>
      <p:sp>
        <p:nvSpPr>
          <p:cNvPr id="4" name="TextBox 3">
            <a:extLst>
              <a:ext uri="{FF2B5EF4-FFF2-40B4-BE49-F238E27FC236}">
                <a16:creationId xmlns:a16="http://schemas.microsoft.com/office/drawing/2014/main" id="{BF401D8C-CBFB-4108-8EAB-E449F80B1497}"/>
              </a:ext>
            </a:extLst>
          </p:cNvPr>
          <p:cNvSpPr txBox="1"/>
          <p:nvPr/>
        </p:nvSpPr>
        <p:spPr>
          <a:xfrm>
            <a:off x="211426" y="188640"/>
            <a:ext cx="3424053" cy="523220"/>
          </a:xfrm>
          <a:prstGeom prst="rect">
            <a:avLst/>
          </a:prstGeom>
          <a:noFill/>
        </p:spPr>
        <p:txBody>
          <a:bodyPr wrap="square" rtlCol="0">
            <a:spAutoFit/>
          </a:bodyPr>
          <a:lstStyle/>
          <a:p>
            <a:r>
              <a:rPr lang="en-GB" sz="2800" b="1" dirty="0">
                <a:latin typeface="Ink Free" panose="03080402000500000000" pitchFamily="66" charset="0"/>
              </a:rPr>
              <a:t>Let us pray,</a:t>
            </a:r>
          </a:p>
        </p:txBody>
      </p:sp>
      <p:pic>
        <p:nvPicPr>
          <p:cNvPr id="15" name="Picture 14" descr="Blog | Cornwall Pentecostal Church">
            <a:extLst>
              <a:ext uri="{FF2B5EF4-FFF2-40B4-BE49-F238E27FC236}">
                <a16:creationId xmlns:a16="http://schemas.microsoft.com/office/drawing/2014/main" id="{B31820C1-6A7C-44A6-89B1-136EBC86185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6949"/>
          <a:stretch/>
        </p:blipFill>
        <p:spPr bwMode="auto">
          <a:xfrm>
            <a:off x="5938373" y="1556793"/>
            <a:ext cx="2961399" cy="344473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5152</TotalTime>
  <Words>701</Words>
  <Application>Microsoft Office PowerPoint</Application>
  <PresentationFormat>On-screen Show (4:3)</PresentationFormat>
  <Paragraphs>60</Paragraphs>
  <Slides>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Comic Sans MS</vt:lpstr>
      <vt:lpstr>Ink Free</vt:lpstr>
      <vt:lpstr>Kristen ITC</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117</cp:revision>
  <dcterms:created xsi:type="dcterms:W3CDTF">2018-06-04T06:48:49Z</dcterms:created>
  <dcterms:modified xsi:type="dcterms:W3CDTF">2022-03-20T19:29:58Z</dcterms:modified>
</cp:coreProperties>
</file>