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89" r:id="rId3"/>
    <p:sldId id="288" r:id="rId4"/>
    <p:sldId id="281" r:id="rId5"/>
    <p:sldId id="283" r:id="rId6"/>
    <p:sldId id="28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CC"/>
    <a:srgbClr val="FFCCFF"/>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9" d="100"/>
          <a:sy n="79" d="100"/>
        </p:scale>
        <p:origin x="157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e Darwin [TBCS-NOR]" userId="96e9ce63-dc63-4cb4-9e18-49ed0662571c" providerId="ADAL" clId="{70DA7B3B-A08F-4A14-A1F3-4D93AC1999FA}"/>
    <pc:docChg chg="custSel modSld">
      <pc:chgData name="Rose Darwin [TBCS-NOR]" userId="96e9ce63-dc63-4cb4-9e18-49ed0662571c" providerId="ADAL" clId="{70DA7B3B-A08F-4A14-A1F3-4D93AC1999FA}" dt="2023-12-12T17:57:21.942" v="4" actId="21"/>
      <pc:docMkLst>
        <pc:docMk/>
      </pc:docMkLst>
      <pc:sldChg chg="delSp mod">
        <pc:chgData name="Rose Darwin [TBCS-NOR]" userId="96e9ce63-dc63-4cb4-9e18-49ed0662571c" providerId="ADAL" clId="{70DA7B3B-A08F-4A14-A1F3-4D93AC1999FA}" dt="2023-12-12T17:57:21.942" v="4" actId="21"/>
        <pc:sldMkLst>
          <pc:docMk/>
          <pc:sldMk cId="998193489" sldId="257"/>
        </pc:sldMkLst>
        <pc:picChg chg="del">
          <ac:chgData name="Rose Darwin [TBCS-NOR]" userId="96e9ce63-dc63-4cb4-9e18-49ed0662571c" providerId="ADAL" clId="{70DA7B3B-A08F-4A14-A1F3-4D93AC1999FA}" dt="2023-12-12T17:57:21.942" v="4" actId="21"/>
          <ac:picMkLst>
            <pc:docMk/>
            <pc:sldMk cId="998193489" sldId="257"/>
            <ac:picMk id="4" creationId="{C427F189-B250-09AB-F8A1-5791F2A7440E}"/>
          </ac:picMkLst>
        </pc:picChg>
      </pc:sldChg>
      <pc:sldChg chg="delSp mod">
        <pc:chgData name="Rose Darwin [TBCS-NOR]" userId="96e9ce63-dc63-4cb4-9e18-49ed0662571c" providerId="ADAL" clId="{70DA7B3B-A08F-4A14-A1F3-4D93AC1999FA}" dt="2023-12-12T17:57:09.611" v="2" actId="21"/>
        <pc:sldMkLst>
          <pc:docMk/>
          <pc:sldMk cId="2222086641" sldId="281"/>
        </pc:sldMkLst>
        <pc:picChg chg="del">
          <ac:chgData name="Rose Darwin [TBCS-NOR]" userId="96e9ce63-dc63-4cb4-9e18-49ed0662571c" providerId="ADAL" clId="{70DA7B3B-A08F-4A14-A1F3-4D93AC1999FA}" dt="2023-12-12T17:57:09.611" v="2" actId="21"/>
          <ac:picMkLst>
            <pc:docMk/>
            <pc:sldMk cId="2222086641" sldId="281"/>
            <ac:picMk id="4" creationId="{C65D49FB-82B0-8882-A099-157858F97E40}"/>
          </ac:picMkLst>
        </pc:picChg>
      </pc:sldChg>
      <pc:sldChg chg="delSp mod">
        <pc:chgData name="Rose Darwin [TBCS-NOR]" userId="96e9ce63-dc63-4cb4-9e18-49ed0662571c" providerId="ADAL" clId="{70DA7B3B-A08F-4A14-A1F3-4D93AC1999FA}" dt="2023-12-12T17:57:13.282" v="3" actId="21"/>
        <pc:sldMkLst>
          <pc:docMk/>
          <pc:sldMk cId="1410414399" sldId="283"/>
        </pc:sldMkLst>
        <pc:picChg chg="del">
          <ac:chgData name="Rose Darwin [TBCS-NOR]" userId="96e9ce63-dc63-4cb4-9e18-49ed0662571c" providerId="ADAL" clId="{70DA7B3B-A08F-4A14-A1F3-4D93AC1999FA}" dt="2023-12-12T17:57:13.282" v="3" actId="21"/>
          <ac:picMkLst>
            <pc:docMk/>
            <pc:sldMk cId="1410414399" sldId="283"/>
            <ac:picMk id="3" creationId="{12412B8C-3C94-8719-F165-7FC735FF0B2B}"/>
          </ac:picMkLst>
        </pc:picChg>
      </pc:sldChg>
      <pc:sldChg chg="delSp mod">
        <pc:chgData name="Rose Darwin [TBCS-NOR]" userId="96e9ce63-dc63-4cb4-9e18-49ed0662571c" providerId="ADAL" clId="{70DA7B3B-A08F-4A14-A1F3-4D93AC1999FA}" dt="2023-12-12T17:57:01.808" v="0" actId="21"/>
        <pc:sldMkLst>
          <pc:docMk/>
          <pc:sldMk cId="2737437349" sldId="286"/>
        </pc:sldMkLst>
        <pc:picChg chg="del">
          <ac:chgData name="Rose Darwin [TBCS-NOR]" userId="96e9ce63-dc63-4cb4-9e18-49ed0662571c" providerId="ADAL" clId="{70DA7B3B-A08F-4A14-A1F3-4D93AC1999FA}" dt="2023-12-12T17:57:01.808" v="0" actId="21"/>
          <ac:picMkLst>
            <pc:docMk/>
            <pc:sldMk cId="2737437349" sldId="286"/>
            <ac:picMk id="4" creationId="{A0659427-AF66-60B6-80FD-86B82A26BB76}"/>
          </ac:picMkLst>
        </pc:picChg>
      </pc:sldChg>
      <pc:sldChg chg="delSp mod">
        <pc:chgData name="Rose Darwin [TBCS-NOR]" userId="96e9ce63-dc63-4cb4-9e18-49ed0662571c" providerId="ADAL" clId="{70DA7B3B-A08F-4A14-A1F3-4D93AC1999FA}" dt="2023-12-12T17:57:05.832" v="1" actId="21"/>
        <pc:sldMkLst>
          <pc:docMk/>
          <pc:sldMk cId="4148334240" sldId="288"/>
        </pc:sldMkLst>
        <pc:picChg chg="del">
          <ac:chgData name="Rose Darwin [TBCS-NOR]" userId="96e9ce63-dc63-4cb4-9e18-49ed0662571c" providerId="ADAL" clId="{70DA7B3B-A08F-4A14-A1F3-4D93AC1999FA}" dt="2023-12-12T17:57:05.832" v="1" actId="21"/>
          <ac:picMkLst>
            <pc:docMk/>
            <pc:sldMk cId="4148334240" sldId="288"/>
            <ac:picMk id="2" creationId="{DF5DAFA6-DABE-A452-6BDC-DC7DCED9F75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12/12/2023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4065017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12/12/2023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12/12/2023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12/12/2023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12/12/2023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12/12/2023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12/12/2023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12/12/2023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12/12/2023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12/12/2023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12/12/2023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12/12/2023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12/12/2023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XyijhpaaEs8"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jpeg"/><Relationship Id="rId4" Type="http://schemas.openxmlformats.org/officeDocument/2006/relationships/hyperlink" Target="https://www.youtube.com/watch?v=TM1XusYVqNY"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catholicglow.com/wp-content/uploads/2016/12/what-should-we-do-B.jpg"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3" name="Rectangle 2"/>
          <p:cNvSpPr/>
          <p:nvPr/>
        </p:nvSpPr>
        <p:spPr>
          <a:xfrm>
            <a:off x="240799" y="714327"/>
            <a:ext cx="8662401" cy="388696"/>
          </a:xfrm>
          <a:prstGeom prst="rect">
            <a:avLst/>
          </a:prstGeom>
        </p:spPr>
        <p:txBody>
          <a:bodyPr wrap="square">
            <a:spAutoFit/>
          </a:bodyPr>
          <a:lstStyle/>
          <a:p>
            <a:pPr algn="ctr">
              <a:lnSpc>
                <a:spcPct val="107000"/>
              </a:lnSpc>
              <a:spcAft>
                <a:spcPts val="800"/>
              </a:spcAft>
            </a:pPr>
            <a:r>
              <a:rPr lang="en-GB" dirty="0">
                <a:latin typeface="Kristen ITC" panose="03050502040202030202" pitchFamily="66" charset="0"/>
                <a:ea typeface="Calibri" panose="020F0502020204030204" pitchFamily="34" charset="0"/>
                <a:cs typeface="Times New Roman" panose="02020603050405020304" pitchFamily="18" charset="0"/>
              </a:rPr>
              <a:t> </a:t>
            </a:r>
          </a:p>
        </p:txBody>
      </p:sp>
      <p:sp>
        <p:nvSpPr>
          <p:cNvPr id="2" name="Rectangle 1"/>
          <p:cNvSpPr/>
          <p:nvPr/>
        </p:nvSpPr>
        <p:spPr>
          <a:xfrm>
            <a:off x="755576" y="188640"/>
            <a:ext cx="6945166" cy="1384995"/>
          </a:xfrm>
          <a:prstGeom prst="rect">
            <a:avLst/>
          </a:prstGeom>
        </p:spPr>
        <p:txBody>
          <a:bodyPr wrap="square">
            <a:spAutoFit/>
          </a:bodyPr>
          <a:lstStyle/>
          <a:p>
            <a:pPr algn="ctr"/>
            <a:r>
              <a:rPr lang="en-GB" sz="2800" b="1" dirty="0">
                <a:latin typeface="Comic Sans MS" panose="030F0702030302020204" pitchFamily="66" charset="0"/>
              </a:rPr>
              <a:t>Gospel Reflection</a:t>
            </a:r>
          </a:p>
          <a:p>
            <a:pPr algn="ctr"/>
            <a:r>
              <a:rPr lang="en-GB" sz="2800" dirty="0">
                <a:solidFill>
                  <a:srgbClr val="7030A0"/>
                </a:solidFill>
                <a:latin typeface="Comic Sans MS" panose="030F0702030302020204" pitchFamily="66" charset="0"/>
              </a:rPr>
              <a:t>The Third Sunday of Advent</a:t>
            </a:r>
          </a:p>
          <a:p>
            <a:pPr algn="ctr"/>
            <a:r>
              <a:rPr lang="en-GB" sz="2800" b="1" dirty="0">
                <a:latin typeface="Comic Sans MS" panose="030F0702030302020204" pitchFamily="66" charset="0"/>
                <a:ea typeface="Calibri" panose="020F0502020204030204" pitchFamily="34" charset="0"/>
                <a:cs typeface="Times New Roman" panose="02020603050405020304" pitchFamily="18" charset="0"/>
              </a:rPr>
              <a:t>John 1:6-8,19-28</a:t>
            </a:r>
            <a:endParaRPr lang="en-GB" sz="2800" dirty="0">
              <a:solidFill>
                <a:srgbClr val="7030A0"/>
              </a:solidFill>
              <a:latin typeface="Comic Sans MS" panose="030F0702030302020204" pitchFamily="66" charset="0"/>
            </a:endParaRPr>
          </a:p>
        </p:txBody>
      </p:sp>
      <p:sp>
        <p:nvSpPr>
          <p:cNvPr id="16" name="Rectangle 15"/>
          <p:cNvSpPr/>
          <p:nvPr/>
        </p:nvSpPr>
        <p:spPr>
          <a:xfrm>
            <a:off x="3816218" y="6401881"/>
            <a:ext cx="3780118" cy="319804"/>
          </a:xfrm>
          <a:prstGeom prst="rect">
            <a:avLst/>
          </a:prstGeom>
        </p:spPr>
        <p:txBody>
          <a:bodyPr wrap="square">
            <a:spAutoFit/>
          </a:bodyPr>
          <a:lstStyle/>
          <a:p>
            <a:r>
              <a:rPr lang="en-GB" sz="1400" dirty="0">
                <a:hlinkClick r:id="rId3"/>
              </a:rPr>
              <a:t>https://www.youtube.com/watch?v=XyijhpaaEs8</a:t>
            </a:r>
            <a:r>
              <a:rPr lang="en-GB" sz="1400" dirty="0"/>
              <a:t> </a:t>
            </a:r>
          </a:p>
        </p:txBody>
      </p:sp>
      <p:sp>
        <p:nvSpPr>
          <p:cNvPr id="17" name="Rectangle 16"/>
          <p:cNvSpPr/>
          <p:nvPr/>
        </p:nvSpPr>
        <p:spPr>
          <a:xfrm>
            <a:off x="3711813" y="6149767"/>
            <a:ext cx="3988928" cy="307777"/>
          </a:xfrm>
          <a:prstGeom prst="rect">
            <a:avLst/>
          </a:prstGeom>
        </p:spPr>
        <p:txBody>
          <a:bodyPr wrap="square">
            <a:spAutoFit/>
          </a:bodyPr>
          <a:lstStyle/>
          <a:p>
            <a:r>
              <a:rPr lang="en-GB" sz="1400" dirty="0">
                <a:hlinkClick r:id="rId4"/>
              </a:rPr>
              <a:t>https://www.youtube.com/watch?v=TM1XusYVqNY</a:t>
            </a:r>
            <a:r>
              <a:rPr lang="en-GB" sz="1400" dirty="0"/>
              <a:t> </a:t>
            </a:r>
          </a:p>
        </p:txBody>
      </p:sp>
      <p:pic>
        <p:nvPicPr>
          <p:cNvPr id="20" name="Picture 19" descr="Gaudete Sunday is upon us! Here are 11 things to know and share . . .">
            <a:extLst>
              <a:ext uri="{FF2B5EF4-FFF2-40B4-BE49-F238E27FC236}">
                <a16:creationId xmlns:a16="http://schemas.microsoft.com/office/drawing/2014/main" id="{D0A63561-FB5C-4B05-A610-384BA6E75BB9}"/>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971600" y="1825749"/>
            <a:ext cx="7079507" cy="4123531"/>
          </a:xfrm>
          <a:prstGeom prst="rect">
            <a:avLst/>
          </a:prstGeom>
          <a:noFill/>
          <a:ln>
            <a:noFill/>
          </a:ln>
        </p:spPr>
      </p:pic>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5823BA-E221-4137-98F5-8602C2AE1911}"/>
              </a:ext>
            </a:extLst>
          </p:cNvPr>
          <p:cNvSpPr txBox="1"/>
          <p:nvPr/>
        </p:nvSpPr>
        <p:spPr>
          <a:xfrm>
            <a:off x="107504" y="116632"/>
            <a:ext cx="9001000" cy="6624736"/>
          </a:xfrm>
          <a:prstGeom prst="rect">
            <a:avLst/>
          </a:prstGeom>
          <a:noFill/>
        </p:spPr>
        <p:txBody>
          <a:bodyPr wrap="square" rtlCol="0">
            <a:spAutoFit/>
          </a:bodyPr>
          <a:lstStyle/>
          <a:p>
            <a:pPr>
              <a:spcAft>
                <a:spcPts val="0"/>
              </a:spcAft>
            </a:pPr>
            <a:r>
              <a:rPr lang="en-GB" b="1" dirty="0">
                <a:latin typeface="Comic Sans MS" panose="030F0702030302020204" pitchFamily="66" charset="0"/>
                <a:ea typeface="Calibri" panose="020F0502020204030204" pitchFamily="34" charset="0"/>
                <a:cs typeface="Times New Roman" panose="02020603050405020304" pitchFamily="18" charset="0"/>
              </a:rPr>
              <a:t>Gospel:</a:t>
            </a:r>
          </a:p>
          <a:p>
            <a:pPr>
              <a:spcAft>
                <a:spcPts val="0"/>
              </a:spcAft>
            </a:pPr>
            <a:r>
              <a:rPr lang="en-GB" dirty="0">
                <a:latin typeface="Comic Sans MS" panose="030F0702030302020204" pitchFamily="66" charset="0"/>
                <a:ea typeface="Calibri" panose="020F0502020204030204" pitchFamily="34" charset="0"/>
                <a:cs typeface="Times New Roman" panose="02020603050405020304" pitchFamily="18" charset="0"/>
              </a:rPr>
              <a:t>A man came, sent by God.</a:t>
            </a:r>
            <a:endParaRPr lang="en-GB"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dirty="0">
                <a:latin typeface="Comic Sans MS" panose="030F0702030302020204" pitchFamily="66" charset="0"/>
                <a:ea typeface="Calibri" panose="020F0502020204030204" pitchFamily="34" charset="0"/>
                <a:cs typeface="Times New Roman" panose="02020603050405020304" pitchFamily="18" charset="0"/>
              </a:rPr>
              <a:t>His name was John.</a:t>
            </a:r>
            <a:endParaRPr lang="en-GB"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dirty="0">
                <a:latin typeface="Comic Sans MS" panose="030F0702030302020204" pitchFamily="66" charset="0"/>
                <a:ea typeface="Calibri" panose="020F0502020204030204" pitchFamily="34" charset="0"/>
                <a:cs typeface="Times New Roman" panose="02020603050405020304" pitchFamily="18" charset="0"/>
              </a:rPr>
              <a:t>He came as a </a:t>
            </a:r>
            <a:r>
              <a:rPr lang="en-GB" b="1" dirty="0">
                <a:latin typeface="Comic Sans MS" panose="030F0702030302020204" pitchFamily="66" charset="0"/>
                <a:ea typeface="Calibri" panose="020F0502020204030204" pitchFamily="34" charset="0"/>
                <a:cs typeface="Times New Roman" panose="02020603050405020304" pitchFamily="18" charset="0"/>
              </a:rPr>
              <a:t>witness</a:t>
            </a:r>
            <a:r>
              <a:rPr lang="en-GB" dirty="0">
                <a:latin typeface="Comic Sans MS" panose="030F0702030302020204" pitchFamily="66" charset="0"/>
                <a:ea typeface="Calibri" panose="020F0502020204030204" pitchFamily="34" charset="0"/>
                <a:cs typeface="Times New Roman" panose="02020603050405020304" pitchFamily="18" charset="0"/>
              </a:rPr>
              <a:t>,</a:t>
            </a:r>
            <a:r>
              <a:rPr lang="en-GB" dirty="0">
                <a:latin typeface="Calibri" panose="020F0502020204030204" pitchFamily="34" charset="0"/>
                <a:ea typeface="Calibri" panose="020F0502020204030204" pitchFamily="34" charset="0"/>
                <a:cs typeface="Times New Roman" panose="02020603050405020304" pitchFamily="18" charset="0"/>
              </a:rPr>
              <a:t> </a:t>
            </a:r>
          </a:p>
          <a:p>
            <a:pPr>
              <a:spcAft>
                <a:spcPts val="0"/>
              </a:spcAft>
            </a:pPr>
            <a:r>
              <a:rPr lang="en-GB" dirty="0">
                <a:latin typeface="Comic Sans MS" panose="030F0702030302020204" pitchFamily="66" charset="0"/>
                <a:ea typeface="Calibri" panose="020F0502020204030204" pitchFamily="34" charset="0"/>
                <a:cs typeface="Times New Roman" panose="02020603050405020304" pitchFamily="18" charset="0"/>
              </a:rPr>
              <a:t>as a witness to speak for the light,</a:t>
            </a:r>
            <a:endParaRPr lang="en-GB"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dirty="0">
                <a:latin typeface="Comic Sans MS" panose="030F0702030302020204" pitchFamily="66" charset="0"/>
                <a:ea typeface="Calibri" panose="020F0502020204030204" pitchFamily="34" charset="0"/>
                <a:cs typeface="Times New Roman" panose="02020603050405020304" pitchFamily="18" charset="0"/>
              </a:rPr>
              <a:t>so that everyone might believe through him.</a:t>
            </a:r>
            <a:endParaRPr lang="en-GB"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dirty="0">
                <a:latin typeface="Comic Sans MS" panose="030F0702030302020204" pitchFamily="66" charset="0"/>
                <a:ea typeface="Calibri" panose="020F0502020204030204" pitchFamily="34" charset="0"/>
                <a:cs typeface="Times New Roman" panose="02020603050405020304" pitchFamily="18" charset="0"/>
              </a:rPr>
              <a:t>He was not the light,</a:t>
            </a:r>
            <a:endParaRPr lang="en-GB"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dirty="0">
                <a:latin typeface="Comic Sans MS" panose="030F0702030302020204" pitchFamily="66" charset="0"/>
                <a:ea typeface="Calibri" panose="020F0502020204030204" pitchFamily="34" charset="0"/>
                <a:cs typeface="Times New Roman" panose="02020603050405020304" pitchFamily="18" charset="0"/>
              </a:rPr>
              <a:t>only a </a:t>
            </a:r>
            <a:r>
              <a:rPr lang="en-GB" b="1" dirty="0">
                <a:latin typeface="Comic Sans MS" panose="030F0702030302020204" pitchFamily="66" charset="0"/>
                <a:ea typeface="Calibri" panose="020F0502020204030204" pitchFamily="34" charset="0"/>
                <a:cs typeface="Times New Roman" panose="02020603050405020304" pitchFamily="18" charset="0"/>
              </a:rPr>
              <a:t>witness </a:t>
            </a:r>
            <a:r>
              <a:rPr lang="en-GB" dirty="0">
                <a:latin typeface="Comic Sans MS" panose="030F0702030302020204" pitchFamily="66" charset="0"/>
                <a:ea typeface="Calibri" panose="020F0502020204030204" pitchFamily="34" charset="0"/>
                <a:cs typeface="Times New Roman" panose="02020603050405020304" pitchFamily="18" charset="0"/>
              </a:rPr>
              <a:t>to speak for the light.</a:t>
            </a:r>
            <a:endParaRPr lang="en-GB"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dirty="0">
                <a:latin typeface="Comic Sans MS" panose="030F0702030302020204" pitchFamily="66" charset="0"/>
                <a:ea typeface="Calibri" panose="020F0502020204030204" pitchFamily="34" charset="0"/>
                <a:cs typeface="Times New Roman" panose="02020603050405020304" pitchFamily="18" charset="0"/>
              </a:rPr>
              <a:t>This is how John appeared as a witness. When the Jews sent priests and Levites from Jerusalem to ask him, ‘Who are you?’ he not only declared, but he declared quite openly, ‘I am not the Christ.’ ‘Well then,’ they asked ‘are you Elijah?’ ‘I am not’ he said. ‘Are you the Prophet?’ He answered, ‘No.’ So they said to him, ‘Who are you? We must take back an answer to those who sent us. What have you to say about yourself?’ So, John said, </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b="1" dirty="0">
                <a:latin typeface="Comic Sans MS" panose="030F0702030302020204" pitchFamily="66" charset="0"/>
                <a:ea typeface="Calibri" panose="020F0502020204030204" pitchFamily="34" charset="0"/>
                <a:cs typeface="Times New Roman" panose="02020603050405020304" pitchFamily="18" charset="0"/>
              </a:rPr>
              <a:t>‘I am, as Isaiah prophesied:</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b="1" dirty="0">
                <a:latin typeface="Comic Sans MS" panose="030F0702030302020204" pitchFamily="66" charset="0"/>
                <a:ea typeface="Calibri" panose="020F0502020204030204" pitchFamily="34" charset="0"/>
                <a:cs typeface="Times New Roman" panose="02020603050405020304" pitchFamily="18" charset="0"/>
              </a:rPr>
              <a:t>a voice that cries in the wilderness:</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b="1" dirty="0">
                <a:latin typeface="Comic Sans MS" panose="030F0702030302020204" pitchFamily="66" charset="0"/>
                <a:ea typeface="Calibri" panose="020F0502020204030204" pitchFamily="34" charset="0"/>
                <a:cs typeface="Times New Roman" panose="02020603050405020304" pitchFamily="18" charset="0"/>
              </a:rPr>
              <a:t>Make a straight way for the Lord.’</a:t>
            </a:r>
            <a:endParaRPr lang="en-GB"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dirty="0">
                <a:latin typeface="Comic Sans MS" panose="030F0702030302020204" pitchFamily="66" charset="0"/>
                <a:ea typeface="Calibri" panose="020F0502020204030204" pitchFamily="34" charset="0"/>
                <a:cs typeface="Times New Roman" panose="02020603050405020304" pitchFamily="18" charset="0"/>
              </a:rPr>
              <a:t>Now these men had been sent by the Pharisees, and they put this further question to him, ‘Why are you baptising if you are not the Christ, and not Elijah, and not the prophet?’ John replied, ‘I baptise with water; but there stands among you – unknown to you – the one who is coming after me; and I am not fit to undo his sandal-strap.’ </a:t>
            </a:r>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b="1" dirty="0">
                <a:latin typeface="Comic Sans MS" panose="030F0702030302020204" pitchFamily="66" charset="0"/>
                <a:ea typeface="Calibri" panose="020F0502020204030204" pitchFamily="34" charset="0"/>
                <a:cs typeface="Times New Roman" panose="02020603050405020304" pitchFamily="18" charset="0"/>
              </a:rPr>
              <a:t>John 1:6-8,19-28</a:t>
            </a:r>
            <a:endParaRPr lang="en-GB" dirty="0"/>
          </a:p>
        </p:txBody>
      </p:sp>
      <p:pic>
        <p:nvPicPr>
          <p:cNvPr id="6" name="Picture 5" descr="http://www.catholicglow.com/wp-content/uploads/2016/12/what-should-we-do-B-300x207.jpg">
            <a:hlinkClick r:id="rId2"/>
            <a:extLst>
              <a:ext uri="{FF2B5EF4-FFF2-40B4-BE49-F238E27FC236}">
                <a16:creationId xmlns:a16="http://schemas.microsoft.com/office/drawing/2014/main" id="{B0CBF1FD-C7E1-4011-97E8-6EF0557270F6}"/>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012160" y="116632"/>
            <a:ext cx="2808312" cy="2093139"/>
          </a:xfrm>
          <a:prstGeom prst="rect">
            <a:avLst/>
          </a:prstGeom>
          <a:noFill/>
          <a:ln>
            <a:noFill/>
          </a:ln>
        </p:spPr>
      </p:pic>
    </p:spTree>
    <p:extLst>
      <p:ext uri="{BB962C8B-B14F-4D97-AF65-F5344CB8AC3E}">
        <p14:creationId xmlns:p14="http://schemas.microsoft.com/office/powerpoint/2010/main" val="33966326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p:cNvSpPr/>
          <p:nvPr/>
        </p:nvSpPr>
        <p:spPr>
          <a:xfrm>
            <a:off x="1" y="3752849"/>
            <a:ext cx="2123728" cy="2452687"/>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3100" b="1" dirty="0">
                <a:latin typeface="Comic Sans MS" panose="030F0702030302020204" pitchFamily="66" charset="0"/>
                <a:ea typeface="+mj-ea"/>
                <a:cs typeface="+mj-cs"/>
              </a:rPr>
              <a:t>Gospel Reflection</a:t>
            </a:r>
          </a:p>
        </p:txBody>
      </p:sp>
      <p:pic>
        <p:nvPicPr>
          <p:cNvPr id="3074" name="Picture 2" descr="https://media.istockphoto.com/photos/christmas-religious-nativity-concept-picture-id1179868541?b=1&amp;k=6&amp;m=1179868541&amp;s=170667a&amp;w=0&amp;h=3Z87rhZC5ouYVBJKy_MkZ1tLItbYjsC8Zh6hivZWC3c=">
            <a:extLst>
              <a:ext uri="{FF2B5EF4-FFF2-40B4-BE49-F238E27FC236}">
                <a16:creationId xmlns:a16="http://schemas.microsoft.com/office/drawing/2014/main" id="{310DD542-76A3-4DE6-A2F8-573FC9C2F3B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0911" b="10490"/>
          <a:stretch/>
        </p:blipFill>
        <p:spPr bwMode="auto">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F270B7B3-0FDD-42EC-96E2-01920B33518A}"/>
              </a:ext>
            </a:extLst>
          </p:cNvPr>
          <p:cNvSpPr/>
          <p:nvPr/>
        </p:nvSpPr>
        <p:spPr>
          <a:xfrm>
            <a:off x="2195736" y="3752850"/>
            <a:ext cx="6586310" cy="2966183"/>
          </a:xfrm>
          <a:prstGeom prst="rect">
            <a:avLst/>
          </a:prstGeom>
        </p:spPr>
        <p:txBody>
          <a:bodyPr vert="horz" lIns="91440" tIns="45720" rIns="91440" bIns="45720" rtlCol="0" anchor="ctr">
            <a:noAutofit/>
          </a:bodyPr>
          <a:lstStyle/>
          <a:p>
            <a:pPr>
              <a:lnSpc>
                <a:spcPct val="90000"/>
              </a:lnSpc>
              <a:spcAft>
                <a:spcPts val="800"/>
              </a:spcAft>
            </a:pPr>
            <a:r>
              <a:rPr lang="en-US" sz="1600" dirty="0">
                <a:latin typeface="Comic Sans MS" panose="030F0702030302020204" pitchFamily="66" charset="0"/>
              </a:rPr>
              <a:t>This week the Advent message comes from John’s Gospel. It explains that the prophecy from the Old Testament is been fulfilled and that Jesus, a shining light coming to light up the darkness of the world. It also emphasises the relationship between John the Baptist and Jesus. John tells the priests and Levites, he is not the Messiah, he is not Elijah, and he is not the prophet. John came as a </a:t>
            </a:r>
            <a:r>
              <a:rPr lang="en-US" sz="1600" b="1" dirty="0">
                <a:latin typeface="Comic Sans MS" panose="030F0702030302020204" pitchFamily="66" charset="0"/>
              </a:rPr>
              <a:t>witness </a:t>
            </a:r>
            <a:r>
              <a:rPr lang="en-US" sz="1600" dirty="0">
                <a:latin typeface="Comic Sans MS" panose="030F0702030302020204" pitchFamily="66" charset="0"/>
              </a:rPr>
              <a:t>to Jesus and the people listening to John believed his words and believed that he was a trustworthy witness.</a:t>
            </a:r>
          </a:p>
          <a:p>
            <a:pPr>
              <a:lnSpc>
                <a:spcPct val="90000"/>
              </a:lnSpc>
              <a:spcAft>
                <a:spcPts val="800"/>
              </a:spcAft>
            </a:pPr>
            <a:r>
              <a:rPr lang="en-US" sz="1600" dirty="0">
                <a:latin typeface="Comic Sans MS" panose="030F0702030302020204" pitchFamily="66" charset="0"/>
              </a:rPr>
              <a:t>A second important Advent theme running through this Gospel tells us that Jesus has already come into the world as our Saviour. This Advent season, we pray that we will recognise His presence in those around us and that we will continue to ‘stay awake’ and be watchful as we wait for the day when Jesus will come again.</a:t>
            </a:r>
          </a:p>
        </p:txBody>
      </p:sp>
      <p:sp>
        <p:nvSpPr>
          <p:cNvPr id="3" name="AutoShape 2" descr="Image result for love one anoth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4148334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848699-A3B2-49C5-8E2F-F3320CB6F600}"/>
              </a:ext>
            </a:extLst>
          </p:cNvPr>
          <p:cNvSpPr/>
          <p:nvPr/>
        </p:nvSpPr>
        <p:spPr>
          <a:xfrm>
            <a:off x="395536" y="404664"/>
            <a:ext cx="6912768" cy="2837059"/>
          </a:xfrm>
          <a:prstGeom prst="rect">
            <a:avLst/>
          </a:prstGeom>
        </p:spPr>
        <p:txBody>
          <a:bodyPr wrap="square">
            <a:spAutoFit/>
          </a:bodyPr>
          <a:lstStyle/>
          <a:p>
            <a:pPr>
              <a:lnSpc>
                <a:spcPct val="107000"/>
              </a:lnSpc>
              <a:spcAft>
                <a:spcPts val="800"/>
              </a:spcAft>
            </a:pPr>
            <a:r>
              <a:rPr lang="en-GB" sz="2400" dirty="0">
                <a:solidFill>
                  <a:srgbClr val="000000"/>
                </a:solidFill>
                <a:latin typeface="Comic Sans MS" panose="030F0702030302020204" pitchFamily="66" charset="0"/>
                <a:ea typeface="Calibri" panose="020F0502020204030204" pitchFamily="34" charset="0"/>
                <a:cs typeface="Calibri" panose="020F0502020204030204" pitchFamily="34" charset="0"/>
              </a:rPr>
              <a:t>The third Sunday of Advent is also known as Gaudete Sunday. The word </a:t>
            </a:r>
            <a:r>
              <a:rPr lang="en-GB" sz="2400" b="1" dirty="0">
                <a:solidFill>
                  <a:srgbClr val="000000"/>
                </a:solidFill>
                <a:latin typeface="Comic Sans MS" panose="030F0702030302020204" pitchFamily="66" charset="0"/>
                <a:ea typeface="Calibri" panose="020F0502020204030204" pitchFamily="34" charset="0"/>
                <a:cs typeface="Calibri" panose="020F0502020204030204" pitchFamily="34" charset="0"/>
              </a:rPr>
              <a:t>‘Gaudete’</a:t>
            </a:r>
            <a:r>
              <a:rPr lang="en-GB" sz="2400" dirty="0">
                <a:solidFill>
                  <a:srgbClr val="000000"/>
                </a:solidFill>
                <a:latin typeface="Comic Sans MS" panose="030F0702030302020204" pitchFamily="66" charset="0"/>
                <a:ea typeface="Calibri" panose="020F0502020204030204" pitchFamily="34" charset="0"/>
                <a:cs typeface="Calibri" panose="020F0502020204030204" pitchFamily="34" charset="0"/>
              </a:rPr>
              <a:t> is Latin for </a:t>
            </a:r>
            <a:r>
              <a:rPr lang="en-GB" sz="2400" b="1" dirty="0">
                <a:solidFill>
                  <a:srgbClr val="000000"/>
                </a:solidFill>
                <a:latin typeface="Comic Sans MS" panose="030F0702030302020204" pitchFamily="66" charset="0"/>
                <a:ea typeface="Calibri" panose="020F0502020204030204" pitchFamily="34" charset="0"/>
                <a:cs typeface="Calibri" panose="020F0502020204030204" pitchFamily="34" charset="0"/>
              </a:rPr>
              <a:t>‘Rejoice’</a:t>
            </a:r>
            <a:r>
              <a:rPr lang="en-GB" sz="2400" dirty="0">
                <a:solidFill>
                  <a:srgbClr val="000000"/>
                </a:solidFill>
                <a:latin typeface="Comic Sans MS" panose="030F0702030302020204" pitchFamily="66" charset="0"/>
                <a:ea typeface="Calibri" panose="020F0502020204030204" pitchFamily="34" charset="0"/>
                <a:cs typeface="Calibri" panose="020F0502020204030204" pitchFamily="34" charset="0"/>
              </a:rPr>
              <a:t>. A pink candle instead of a purple one is lit on the Advent wreath. It is a reminder that Advent is a joyful season and that the time for the birth of Christ is almost here.</a:t>
            </a:r>
            <a:r>
              <a:rPr lang="en-GB" sz="2000" b="1" dirty="0">
                <a:solidFill>
                  <a:srgbClr val="7030A0"/>
                </a:solidFill>
                <a:latin typeface="Comic Sans MS" panose="030F0702030302020204" pitchFamily="66" charset="0"/>
                <a:ea typeface="Calibri" panose="020F0502020204030204" pitchFamily="34" charset="0"/>
                <a:cs typeface="Calibri" panose="020F0502020204030204" pitchFamily="34" charset="0"/>
              </a:rPr>
              <a:t> </a:t>
            </a:r>
            <a:endParaRPr lang="en-GB" sz="20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15" name="Picture 14" descr="Buy Rejoice In The LORD Always Kids Bible Verse Labels | 4 Philippians 4 -  20 Round Labels Per Sheet in Cheap Price on Alibaba.com">
            <a:extLst>
              <a:ext uri="{FF2B5EF4-FFF2-40B4-BE49-F238E27FC236}">
                <a16:creationId xmlns:a16="http://schemas.microsoft.com/office/drawing/2014/main" id="{C6B7D841-3317-4652-B121-65AEE1F243E5}"/>
              </a:ext>
            </a:extLst>
          </p:cNvPr>
          <p:cNvPicPr/>
          <p:nvPr/>
        </p:nvPicPr>
        <p:blipFill rotWithShape="1">
          <a:blip r:embed="rId3">
            <a:extLst>
              <a:ext uri="{28A0092B-C50C-407E-A947-70E740481C1C}">
                <a14:useLocalDpi xmlns:a14="http://schemas.microsoft.com/office/drawing/2010/main" val="0"/>
              </a:ext>
            </a:extLst>
          </a:blip>
          <a:srcRect l="7991" t="7169" r="6102" b="8017"/>
          <a:stretch/>
        </p:blipFill>
        <p:spPr bwMode="auto">
          <a:xfrm>
            <a:off x="395536" y="3426268"/>
            <a:ext cx="3096344" cy="3168352"/>
          </a:xfrm>
          <a:prstGeom prst="rect">
            <a:avLst/>
          </a:prstGeom>
          <a:noFill/>
          <a:ln>
            <a:noFill/>
          </a:ln>
        </p:spPr>
      </p:pic>
      <p:sp>
        <p:nvSpPr>
          <p:cNvPr id="3" name="TextBox 2">
            <a:extLst>
              <a:ext uri="{FF2B5EF4-FFF2-40B4-BE49-F238E27FC236}">
                <a16:creationId xmlns:a16="http://schemas.microsoft.com/office/drawing/2014/main" id="{E71B8E39-6DAD-486A-97AF-08B6EA210035}"/>
              </a:ext>
            </a:extLst>
          </p:cNvPr>
          <p:cNvSpPr txBox="1"/>
          <p:nvPr/>
        </p:nvSpPr>
        <p:spPr>
          <a:xfrm>
            <a:off x="3851920" y="3428680"/>
            <a:ext cx="4031434" cy="3126497"/>
          </a:xfrm>
          <a:prstGeom prst="rect">
            <a:avLst/>
          </a:prstGeom>
          <a:noFill/>
        </p:spPr>
        <p:txBody>
          <a:bodyPr wrap="square" rtlCol="0">
            <a:spAutoFit/>
          </a:bodyPr>
          <a:lstStyle/>
          <a:p>
            <a:pPr lvl="0" algn="ctr">
              <a:lnSpc>
                <a:spcPct val="107000"/>
              </a:lnSpc>
              <a:spcAft>
                <a:spcPts val="800"/>
              </a:spcAft>
            </a:pPr>
            <a:r>
              <a:rPr lang="en-GB" sz="3000" b="1" dirty="0">
                <a:solidFill>
                  <a:srgbClr val="7030A0"/>
                </a:solidFill>
                <a:latin typeface="Ink Free" panose="03080402000500000000" pitchFamily="66" charset="0"/>
                <a:ea typeface="Calibri" panose="020F0502020204030204" pitchFamily="34" charset="0"/>
                <a:cs typeface="Calibri" panose="020F0502020204030204" pitchFamily="34" charset="0"/>
              </a:rPr>
              <a:t>“For those who love, nothing is too difficult, especially when it is done for the love of Jesus Christ.” </a:t>
            </a:r>
            <a:endParaRPr lang="en-GB" sz="30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gn="ctr"/>
            <a:r>
              <a:rPr lang="en-GB" sz="3000" dirty="0">
                <a:solidFill>
                  <a:srgbClr val="7030A0"/>
                </a:solidFill>
                <a:latin typeface="Calibri" panose="020F0502020204030204" pitchFamily="34" charset="0"/>
                <a:ea typeface="Calibri" panose="020F0502020204030204" pitchFamily="34" charset="0"/>
              </a:rPr>
              <a:t>St Ignatius Loyola</a:t>
            </a:r>
            <a:endParaRPr lang="en-GB" sz="3000" dirty="0">
              <a:solidFill>
                <a:prstClr val="black"/>
              </a:solidFill>
            </a:endParaRPr>
          </a:p>
        </p:txBody>
      </p:sp>
    </p:spTree>
    <p:extLst>
      <p:ext uri="{BB962C8B-B14F-4D97-AF65-F5344CB8AC3E}">
        <p14:creationId xmlns:p14="http://schemas.microsoft.com/office/powerpoint/2010/main" val="2222086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17" name="Rectangle 9"/>
          <p:cNvSpPr>
            <a:spLocks noChangeArrowheads="1"/>
          </p:cNvSpPr>
          <p:nvPr/>
        </p:nvSpPr>
        <p:spPr bwMode="auto">
          <a:xfrm>
            <a:off x="0" y="326395"/>
            <a:ext cx="219932"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1" name="Rectangle 10"/>
          <p:cNvSpPr/>
          <p:nvPr/>
        </p:nvSpPr>
        <p:spPr>
          <a:xfrm>
            <a:off x="252158" y="6428209"/>
            <a:ext cx="5025527" cy="338554"/>
          </a:xfrm>
          <a:prstGeom prst="rect">
            <a:avLst/>
          </a:prstGeom>
        </p:spPr>
        <p:txBody>
          <a:bodyPr wrap="square">
            <a:spAutoFit/>
          </a:bodyPr>
          <a:lstStyle/>
          <a:p>
            <a:endParaRPr lang="en-GB" sz="1600" dirty="0"/>
          </a:p>
        </p:txBody>
      </p:sp>
      <p:sp>
        <p:nvSpPr>
          <p:cNvPr id="2" name="Rectangle 1">
            <a:extLst>
              <a:ext uri="{FF2B5EF4-FFF2-40B4-BE49-F238E27FC236}">
                <a16:creationId xmlns:a16="http://schemas.microsoft.com/office/drawing/2014/main" id="{E346E8FA-776B-4749-A0C8-15190BEC1276}"/>
              </a:ext>
            </a:extLst>
          </p:cNvPr>
          <p:cNvSpPr/>
          <p:nvPr/>
        </p:nvSpPr>
        <p:spPr>
          <a:xfrm>
            <a:off x="252158" y="404664"/>
            <a:ext cx="8496306" cy="5818003"/>
          </a:xfrm>
          <a:prstGeom prst="rect">
            <a:avLst/>
          </a:prstGeom>
        </p:spPr>
        <p:txBody>
          <a:bodyPr wrap="square">
            <a:spAutoFit/>
          </a:bodyPr>
          <a:lstStyle/>
          <a:p>
            <a:pPr>
              <a:lnSpc>
                <a:spcPct val="107000"/>
              </a:lnSpc>
              <a:spcAft>
                <a:spcPts val="800"/>
              </a:spcAft>
            </a:pPr>
            <a:r>
              <a:rPr lang="en-GB" sz="2000" b="1" dirty="0">
                <a:latin typeface="Comic Sans MS" panose="030F0702030302020204" pitchFamily="66" charset="0"/>
                <a:ea typeface="Calibri" panose="020F0502020204030204" pitchFamily="34" charset="0"/>
                <a:cs typeface="Times New Roman" panose="02020603050405020304" pitchFamily="18" charset="0"/>
              </a:rPr>
              <a:t>Post-it Challenge: </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dirty="0">
                <a:solidFill>
                  <a:srgbClr val="7030A0"/>
                </a:solidFill>
                <a:latin typeface="Calibri" panose="020F0502020204030204" pitchFamily="34" charset="0"/>
                <a:ea typeface="Calibri" panose="020F0502020204030204" pitchFamily="34" charset="0"/>
                <a:cs typeface="Calibri" panose="020F0502020204030204" pitchFamily="34" charset="0"/>
              </a:rPr>
              <a:t>                                      </a:t>
            </a:r>
            <a:r>
              <a:rPr lang="en-GB" sz="2000" b="1" dirty="0">
                <a:solidFill>
                  <a:srgbClr val="7030A0"/>
                </a:solidFill>
                <a:latin typeface="Comic Sans MS" panose="030F0702030302020204" pitchFamily="66" charset="0"/>
                <a:ea typeface="Calibri" panose="020F0502020204030204" pitchFamily="34" charset="0"/>
                <a:cs typeface="Calibri" panose="020F0502020204030204" pitchFamily="34" charset="0"/>
              </a:rPr>
              <a:t>“He came as a Witness”</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800"/>
              </a:spcAft>
            </a:pPr>
            <a:endParaRPr lang="en-GB" sz="20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15000"/>
              </a:lnSpc>
              <a:spcAft>
                <a:spcPts val="800"/>
              </a:spcAft>
            </a:pPr>
            <a:r>
              <a:rPr lang="en-GB" sz="20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How can you be a witness to speak for Jesus with your friends and family this Christmas?</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800"/>
              </a:spcAft>
            </a:pPr>
            <a:r>
              <a:rPr lang="en-GB" sz="2000" b="1" dirty="0">
                <a:solidFill>
                  <a:srgbClr val="7030A0"/>
                </a:solidFill>
                <a:latin typeface="Calibri" panose="020F0502020204030204" pitchFamily="34" charset="0"/>
                <a:ea typeface="Calibri" panose="020F0502020204030204" pitchFamily="34" charset="0"/>
                <a:cs typeface="Times New Roman" panose="02020603050405020304" pitchFamily="18" charset="0"/>
              </a:rPr>
              <a:t> </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lvl="0" algn="ctr">
              <a:lnSpc>
                <a:spcPct val="106000"/>
              </a:lnSpc>
              <a:spcAft>
                <a:spcPts val="0"/>
              </a:spcAft>
            </a:pPr>
            <a:r>
              <a:rPr lang="en-GB" sz="2000" b="1" dirty="0">
                <a:solidFill>
                  <a:srgbClr val="7030A0"/>
                </a:solidFill>
                <a:latin typeface="Comic Sans MS" panose="030F0702030302020204" pitchFamily="66" charset="0"/>
                <a:ea typeface="Calibri" panose="020F0502020204030204" pitchFamily="34" charset="0"/>
                <a:cs typeface="Calibri" panose="020F0502020204030204" pitchFamily="34" charset="0"/>
              </a:rPr>
              <a:t>Will the people who know you realise that you understand the true meaning of Christmas?</a:t>
            </a:r>
          </a:p>
          <a:p>
            <a:pPr lvl="0" algn="ctr">
              <a:lnSpc>
                <a:spcPct val="106000"/>
              </a:lnSpc>
              <a:spcAft>
                <a:spcPts val="0"/>
              </a:spcAft>
            </a:pP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2000" b="1" dirty="0">
                <a:solidFill>
                  <a:srgbClr val="7030A0"/>
                </a:solidFill>
                <a:latin typeface="Comic Sans MS" panose="030F0702030302020204" pitchFamily="66" charset="0"/>
                <a:ea typeface="Calibri" panose="020F0502020204030204" pitchFamily="34" charset="0"/>
                <a:cs typeface="Calibri" panose="020F0502020204030204" pitchFamily="34" charset="0"/>
              </a:rPr>
              <a:t>   How will your actions show them?</a:t>
            </a:r>
          </a:p>
          <a:p>
            <a:pPr algn="ctr">
              <a:lnSpc>
                <a:spcPct val="107000"/>
              </a:lnSpc>
              <a:spcAft>
                <a:spcPts val="0"/>
              </a:spcAft>
            </a:pP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dirty="0">
                <a:latin typeface="Comic Sans MS" panose="030F0702030302020204" pitchFamily="66" charset="0"/>
                <a:ea typeface="Calibri" panose="020F0502020204030204" pitchFamily="34" charset="0"/>
                <a:cs typeface="Calibri" panose="020F0502020204030204" pitchFamily="34" charset="0"/>
              </a:rPr>
              <a:t>We are all part of one family, God’s family, and God asks us to love each other and care for each other.</a:t>
            </a:r>
          </a:p>
          <a:p>
            <a:pPr>
              <a:lnSpc>
                <a:spcPct val="107000"/>
              </a:lnSpc>
              <a:spcAft>
                <a:spcPts val="800"/>
              </a:spcAft>
            </a:pPr>
            <a:endParaRPr lang="en-GB" sz="2000" dirty="0">
              <a:latin typeface="Calibri" panose="020F0502020204030204" pitchFamily="34" charset="0"/>
              <a:ea typeface="Calibri" panose="020F0502020204030204" pitchFamily="34" charset="0"/>
              <a:cs typeface="Times New Roman" panose="02020603050405020304" pitchFamily="18" charset="0"/>
            </a:endParaRPr>
          </a:p>
          <a:p>
            <a:r>
              <a:rPr lang="en-GB" sz="20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How will you love and care for those around you this Christmas?</a:t>
            </a:r>
            <a:endParaRPr lang="en-GB" sz="2000" dirty="0"/>
          </a:p>
        </p:txBody>
      </p:sp>
    </p:spTree>
    <p:extLst>
      <p:ext uri="{BB962C8B-B14F-4D97-AF65-F5344CB8AC3E}">
        <p14:creationId xmlns:p14="http://schemas.microsoft.com/office/powerpoint/2010/main" val="14104143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2" name="Rectangle 1"/>
          <p:cNvSpPr/>
          <p:nvPr/>
        </p:nvSpPr>
        <p:spPr>
          <a:xfrm>
            <a:off x="827584" y="304345"/>
            <a:ext cx="4176464" cy="584775"/>
          </a:xfrm>
          <a:prstGeom prst="rect">
            <a:avLst/>
          </a:prstGeom>
          <a:ln w="28575">
            <a:noFill/>
          </a:ln>
        </p:spPr>
        <p:txBody>
          <a:bodyPr wrap="square">
            <a:spAutoFit/>
          </a:bodyPr>
          <a:lstStyle/>
          <a:p>
            <a:pPr algn="ctr"/>
            <a:r>
              <a:rPr lang="en-GB" sz="3200" b="1" dirty="0">
                <a:solidFill>
                  <a:srgbClr val="7030A0"/>
                </a:solidFill>
                <a:latin typeface="Ink Free" panose="03080402000500000000" pitchFamily="66" charset="0"/>
              </a:rPr>
              <a:t>Let us pray</a:t>
            </a:r>
          </a:p>
        </p:txBody>
      </p:sp>
      <p:sp>
        <p:nvSpPr>
          <p:cNvPr id="11" name="Rectangle 10"/>
          <p:cNvSpPr/>
          <p:nvPr/>
        </p:nvSpPr>
        <p:spPr>
          <a:xfrm>
            <a:off x="210167" y="6346614"/>
            <a:ext cx="5771340" cy="369332"/>
          </a:xfrm>
          <a:prstGeom prst="rect">
            <a:avLst/>
          </a:prstGeom>
        </p:spPr>
        <p:txBody>
          <a:bodyPr wrap="square">
            <a:spAutoFit/>
          </a:bodyPr>
          <a:lstStyle/>
          <a:p>
            <a:r>
              <a:rPr lang="en-GB" dirty="0"/>
              <a:t> </a:t>
            </a:r>
          </a:p>
        </p:txBody>
      </p:sp>
      <p:sp>
        <p:nvSpPr>
          <p:cNvPr id="14" name="Rectangle 13"/>
          <p:cNvSpPr/>
          <p:nvPr/>
        </p:nvSpPr>
        <p:spPr>
          <a:xfrm>
            <a:off x="210167" y="6023448"/>
            <a:ext cx="5616962" cy="369332"/>
          </a:xfrm>
          <a:prstGeom prst="rect">
            <a:avLst/>
          </a:prstGeom>
        </p:spPr>
        <p:txBody>
          <a:bodyPr wrap="square">
            <a:spAutoFit/>
          </a:bodyPr>
          <a:lstStyle/>
          <a:p>
            <a:r>
              <a:rPr lang="en-GB" dirty="0"/>
              <a:t> </a:t>
            </a:r>
          </a:p>
        </p:txBody>
      </p:sp>
      <p:sp>
        <p:nvSpPr>
          <p:cNvPr id="3" name="Rectangle 2">
            <a:extLst>
              <a:ext uri="{FF2B5EF4-FFF2-40B4-BE49-F238E27FC236}">
                <a16:creationId xmlns:a16="http://schemas.microsoft.com/office/drawing/2014/main" id="{59A914CE-18BA-4E64-982F-45F1BB4369F6}"/>
              </a:ext>
            </a:extLst>
          </p:cNvPr>
          <p:cNvSpPr/>
          <p:nvPr/>
        </p:nvSpPr>
        <p:spPr>
          <a:xfrm>
            <a:off x="393223" y="1104980"/>
            <a:ext cx="4936913" cy="4675767"/>
          </a:xfrm>
          <a:prstGeom prst="rect">
            <a:avLst/>
          </a:prstGeom>
        </p:spPr>
        <p:txBody>
          <a:bodyPr wrap="square">
            <a:spAutoFit/>
          </a:bodyPr>
          <a:lstStyle/>
          <a:p>
            <a:pPr algn="ctr">
              <a:lnSpc>
                <a:spcPct val="107000"/>
              </a:lnSpc>
              <a:spcAft>
                <a:spcPts val="800"/>
              </a:spcAft>
            </a:pPr>
            <a:r>
              <a:rPr lang="en-GB" sz="2400" b="1" dirty="0">
                <a:latin typeface="Ink Free" panose="03080402000500000000" pitchFamily="66" charset="0"/>
                <a:ea typeface="Calibri" panose="020F0502020204030204" pitchFamily="34" charset="0"/>
                <a:cs typeface="Calibri" panose="020F0502020204030204" pitchFamily="34" charset="0"/>
              </a:rPr>
              <a:t>We pray for the children and young people of our schools, that they may become a shining example of God’s love, welcoming everyone and spreading the message of Christ to all people.</a:t>
            </a:r>
            <a:endParaRPr lang="en-GB" sz="2400" b="1" dirty="0">
              <a:latin typeface="Ink Free" panose="03080402000500000000" pitchFamily="66" charset="0"/>
              <a:ea typeface="Calibri" panose="020F0502020204030204" pitchFamily="34" charset="0"/>
              <a:cs typeface="Times New Roman" panose="02020603050405020304" pitchFamily="18" charset="0"/>
            </a:endParaRPr>
          </a:p>
          <a:p>
            <a:pPr algn="ctr">
              <a:lnSpc>
                <a:spcPct val="115000"/>
              </a:lnSpc>
              <a:spcAft>
                <a:spcPts val="800"/>
              </a:spcAft>
            </a:pPr>
            <a:r>
              <a:rPr lang="en-GB" sz="2400" b="1" dirty="0">
                <a:latin typeface="Ink Free" panose="03080402000500000000" pitchFamily="66" charset="0"/>
                <a:ea typeface="Calibri" panose="020F0502020204030204" pitchFamily="34" charset="0"/>
                <a:cs typeface="Calibri" panose="020F0502020204030204" pitchFamily="34" charset="0"/>
              </a:rPr>
              <a:t>Help us all to prepare, to change our lives to be ready when you come, and to share what we have so that all people may have what they need. Amen.</a:t>
            </a:r>
            <a:endParaRPr lang="en-GB" sz="2400" b="1" dirty="0">
              <a:latin typeface="Ink Free" panose="03080402000500000000" pitchFamily="66"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E845F970-A601-44F6-B20A-018877C87752}"/>
              </a:ext>
            </a:extLst>
          </p:cNvPr>
          <p:cNvSpPr txBox="1"/>
          <p:nvPr/>
        </p:nvSpPr>
        <p:spPr>
          <a:xfrm rot="10800000" flipV="1">
            <a:off x="942063" y="5873081"/>
            <a:ext cx="3628888" cy="461665"/>
          </a:xfrm>
          <a:prstGeom prst="rect">
            <a:avLst/>
          </a:prstGeom>
          <a:noFill/>
        </p:spPr>
        <p:txBody>
          <a:bodyPr wrap="square" rtlCol="0">
            <a:spAutoFit/>
          </a:bodyPr>
          <a:lstStyle/>
          <a:p>
            <a:pPr lvl="0" algn="ctr"/>
            <a:r>
              <a:rPr lang="en-GB" sz="2400" b="1" dirty="0">
                <a:solidFill>
                  <a:srgbClr val="7030A0"/>
                </a:solidFill>
                <a:latin typeface="Ink Free" panose="03080402000500000000" pitchFamily="66" charset="0"/>
                <a:ea typeface="Calibri" panose="020F0502020204030204" pitchFamily="34" charset="0"/>
                <a:cs typeface="Times New Roman" panose="02020603050405020304" pitchFamily="18" charset="0"/>
              </a:rPr>
              <a:t>St Thomas, pray for us.</a:t>
            </a:r>
            <a:endParaRPr lang="en-GB" sz="2800" b="1" dirty="0">
              <a:solidFill>
                <a:srgbClr val="7030A0"/>
              </a:solidFill>
              <a:latin typeface="Ink Free" panose="03080402000500000000" pitchFamily="66" charset="0"/>
              <a:ea typeface="Calibri" panose="020F0502020204030204" pitchFamily="34" charset="0"/>
              <a:cs typeface="Times New Roman" panose="02020603050405020304" pitchFamily="18" charset="0"/>
            </a:endParaRPr>
          </a:p>
        </p:txBody>
      </p:sp>
      <p:pic>
        <p:nvPicPr>
          <p:cNvPr id="4098" name="Picture 2" descr="Kindness is Free. Sprinkle it Everywhere! - Discover Your Joy">
            <a:extLst>
              <a:ext uri="{FF2B5EF4-FFF2-40B4-BE49-F238E27FC236}">
                <a16:creationId xmlns:a16="http://schemas.microsoft.com/office/drawing/2014/main" id="{DCF34F6F-444D-417A-B833-6068ECCE856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99" t="-2182" r="583" b="4919"/>
          <a:stretch/>
        </p:blipFill>
        <p:spPr bwMode="auto">
          <a:xfrm>
            <a:off x="5429989" y="1340769"/>
            <a:ext cx="3320788" cy="4133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7437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2887</TotalTime>
  <Words>738</Words>
  <Application>Microsoft Office PowerPoint</Application>
  <PresentationFormat>On-screen Show (4:3)</PresentationFormat>
  <Paragraphs>50</Paragraphs>
  <Slides>6</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Comic Sans MS</vt:lpstr>
      <vt:lpstr>Ink Free</vt:lpstr>
      <vt:lpstr>Kristen ITC</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 [TBCS-NOR]</cp:lastModifiedBy>
  <cp:revision>97</cp:revision>
  <dcterms:created xsi:type="dcterms:W3CDTF">2018-06-04T06:48:49Z</dcterms:created>
  <dcterms:modified xsi:type="dcterms:W3CDTF">2023-12-12T17:57:26Z</dcterms:modified>
</cp:coreProperties>
</file>