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
  </p:notesMasterIdLst>
  <p:sldIdLst>
    <p:sldId id="257" r:id="rId3"/>
    <p:sldId id="290" r:id="rId4"/>
    <p:sldId id="280" r:id="rId5"/>
    <p:sldId id="288" r:id="rId6"/>
    <p:sldId id="287"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CC07F9-EB53-4980-96DB-8FE20F496B6C}" v="2" dt="2022-03-04T16:38:43.5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97" d="100"/>
          <a:sy n="97" d="100"/>
        </p:scale>
        <p:origin x="1070"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9ECC07F9-EB53-4980-96DB-8FE20F496B6C}"/>
    <pc:docChg chg="custSel modSld">
      <pc:chgData name="Rose Darwin [TBCS-NOR]" userId="96e9ce63-dc63-4cb4-9e18-49ed0662571c" providerId="ADAL" clId="{9ECC07F9-EB53-4980-96DB-8FE20F496B6C}" dt="2022-03-04T16:38:53.366" v="10" actId="1076"/>
      <pc:docMkLst>
        <pc:docMk/>
      </pc:docMkLst>
      <pc:sldChg chg="delSp mod">
        <pc:chgData name="Rose Darwin [TBCS-NOR]" userId="96e9ce63-dc63-4cb4-9e18-49ed0662571c" providerId="ADAL" clId="{9ECC07F9-EB53-4980-96DB-8FE20F496B6C}" dt="2022-03-04T16:37:25.018" v="2" actId="21"/>
        <pc:sldMkLst>
          <pc:docMk/>
          <pc:sldMk cId="2371469973" sldId="280"/>
        </pc:sldMkLst>
        <pc:picChg chg="del">
          <ac:chgData name="Rose Darwin [TBCS-NOR]" userId="96e9ce63-dc63-4cb4-9e18-49ed0662571c" providerId="ADAL" clId="{9ECC07F9-EB53-4980-96DB-8FE20F496B6C}" dt="2022-03-04T16:37:21.755" v="1" actId="21"/>
          <ac:picMkLst>
            <pc:docMk/>
            <pc:sldMk cId="2371469973" sldId="280"/>
            <ac:picMk id="10" creationId="{00000000-0000-0000-0000-000000000000}"/>
          </ac:picMkLst>
        </pc:picChg>
        <pc:picChg chg="del">
          <ac:chgData name="Rose Darwin [TBCS-NOR]" userId="96e9ce63-dc63-4cb4-9e18-49ed0662571c" providerId="ADAL" clId="{9ECC07F9-EB53-4980-96DB-8FE20F496B6C}" dt="2022-03-04T16:37:25.018" v="2" actId="21"/>
          <ac:picMkLst>
            <pc:docMk/>
            <pc:sldMk cId="2371469973" sldId="280"/>
            <ac:picMk id="13" creationId="{00000000-0000-0000-0000-000000000000}"/>
          </ac:picMkLst>
        </pc:picChg>
        <pc:picChg chg="del">
          <ac:chgData name="Rose Darwin [TBCS-NOR]" userId="96e9ce63-dc63-4cb4-9e18-49ed0662571c" providerId="ADAL" clId="{9ECC07F9-EB53-4980-96DB-8FE20F496B6C}" dt="2022-03-04T16:37:19.603" v="0" actId="21"/>
          <ac:picMkLst>
            <pc:docMk/>
            <pc:sldMk cId="2371469973" sldId="280"/>
            <ac:picMk id="16" creationId="{6AA3CE85-EEBC-4BD6-9617-FBEA0A73C870}"/>
          </ac:picMkLst>
        </pc:picChg>
      </pc:sldChg>
      <pc:sldChg chg="addSp delSp modSp mod">
        <pc:chgData name="Rose Darwin [TBCS-NOR]" userId="96e9ce63-dc63-4cb4-9e18-49ed0662571c" providerId="ADAL" clId="{9ECC07F9-EB53-4980-96DB-8FE20F496B6C}" dt="2022-03-04T16:38:53.366" v="10" actId="1076"/>
        <pc:sldMkLst>
          <pc:docMk/>
          <pc:sldMk cId="1422872571" sldId="287"/>
        </pc:sldMkLst>
        <pc:spChg chg="mod">
          <ac:chgData name="Rose Darwin [TBCS-NOR]" userId="96e9ce63-dc63-4cb4-9e18-49ed0662571c" providerId="ADAL" clId="{9ECC07F9-EB53-4980-96DB-8FE20F496B6C}" dt="2022-03-04T16:38:32.428" v="5" actId="20577"/>
          <ac:spMkLst>
            <pc:docMk/>
            <pc:sldMk cId="1422872571" sldId="287"/>
            <ac:spMk id="12" creationId="{16E47FEA-2E53-4C28-AEC7-1BD3F8C835B2}"/>
          </ac:spMkLst>
        </pc:spChg>
        <pc:picChg chg="add mod">
          <ac:chgData name="Rose Darwin [TBCS-NOR]" userId="96e9ce63-dc63-4cb4-9e18-49ed0662571c" providerId="ADAL" clId="{9ECC07F9-EB53-4980-96DB-8FE20F496B6C}" dt="2022-03-04T16:38:53.366" v="10" actId="1076"/>
          <ac:picMkLst>
            <pc:docMk/>
            <pc:sldMk cId="1422872571" sldId="287"/>
            <ac:picMk id="2" creationId="{15A4BA5F-E786-43D6-AEE1-E3C84894B0B8}"/>
          </ac:picMkLst>
        </pc:picChg>
        <pc:picChg chg="del">
          <ac:chgData name="Rose Darwin [TBCS-NOR]" userId="96e9ce63-dc63-4cb4-9e18-49ed0662571c" providerId="ADAL" clId="{9ECC07F9-EB53-4980-96DB-8FE20F496B6C}" dt="2022-03-04T16:37:36.384" v="4" actId="21"/>
          <ac:picMkLst>
            <pc:docMk/>
            <pc:sldMk cId="1422872571" sldId="287"/>
            <ac:picMk id="6" creationId="{696D1EE5-5F96-4473-8E70-1D1A884CC224}"/>
          </ac:picMkLst>
        </pc:picChg>
      </pc:sldChg>
      <pc:sldChg chg="delSp mod">
        <pc:chgData name="Rose Darwin [TBCS-NOR]" userId="96e9ce63-dc63-4cb4-9e18-49ed0662571c" providerId="ADAL" clId="{9ECC07F9-EB53-4980-96DB-8FE20F496B6C}" dt="2022-03-04T16:37:32.187" v="3" actId="21"/>
        <pc:sldMkLst>
          <pc:docMk/>
          <pc:sldMk cId="4284223571" sldId="288"/>
        </pc:sldMkLst>
        <pc:picChg chg="del">
          <ac:chgData name="Rose Darwin [TBCS-NOR]" userId="96e9ce63-dc63-4cb4-9e18-49ed0662571c" providerId="ADAL" clId="{9ECC07F9-EB53-4980-96DB-8FE20F496B6C}" dt="2022-03-04T16:37:32.187" v="3" actId="21"/>
          <ac:picMkLst>
            <pc:docMk/>
            <pc:sldMk cId="4284223571" sldId="288"/>
            <ac:picMk id="5" creationId="{5CED88E2-656E-439B-8BDE-090894D405B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04/03/2022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53523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539181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04/03/2022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04/03/2022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04/03/2022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829049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7127729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14406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44118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04/03/2022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6657880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04/03/2022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395233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04/03/2022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300924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7600395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716595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6207185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999252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04/03/2022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04/03/2022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10153832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5" name="Picture 4">
            <a:extLst>
              <a:ext uri="{FF2B5EF4-FFF2-40B4-BE49-F238E27FC236}">
                <a16:creationId xmlns:a16="http://schemas.microsoft.com/office/drawing/2014/main" id="{899B6542-C17A-422B-87AB-2439359956E1}"/>
              </a:ext>
            </a:extLst>
          </p:cNvPr>
          <p:cNvPicPr>
            <a:picLocks noChangeAspect="1"/>
          </p:cNvPicPr>
          <p:nvPr/>
        </p:nvPicPr>
        <p:blipFill>
          <a:blip r:embed="rId3"/>
          <a:stretch>
            <a:fillRect/>
          </a:stretch>
        </p:blipFill>
        <p:spPr>
          <a:xfrm>
            <a:off x="186961" y="141667"/>
            <a:ext cx="8855047" cy="6613916"/>
          </a:xfrm>
          <a:prstGeom prst="rect">
            <a:avLst/>
          </a:prstGeom>
          <a:ln w="57150">
            <a:solidFill>
              <a:srgbClr val="7030A0"/>
            </a:solidFill>
          </a:ln>
        </p:spPr>
      </p:pic>
      <p:sp>
        <p:nvSpPr>
          <p:cNvPr id="2" name="TextBox 1">
            <a:extLst>
              <a:ext uri="{FF2B5EF4-FFF2-40B4-BE49-F238E27FC236}">
                <a16:creationId xmlns:a16="http://schemas.microsoft.com/office/drawing/2014/main" id="{29D2ABB9-BE23-4CC5-BC1A-39301FE30DDD}"/>
              </a:ext>
            </a:extLst>
          </p:cNvPr>
          <p:cNvSpPr txBox="1"/>
          <p:nvPr/>
        </p:nvSpPr>
        <p:spPr>
          <a:xfrm>
            <a:off x="287524" y="366401"/>
            <a:ext cx="8568952" cy="959430"/>
          </a:xfrm>
          <a:prstGeom prst="rect">
            <a:avLst/>
          </a:prstGeom>
          <a:noFill/>
        </p:spPr>
        <p:txBody>
          <a:bodyPr wrap="square" rtlCol="0">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schemeClr val="bg1"/>
                </a:solidFill>
                <a:effectLst/>
                <a:uLnTx/>
                <a:uFillTx/>
                <a:latin typeface="Kristen ITC" panose="03050502040202030202" pitchFamily="66" charset="0"/>
                <a:ea typeface="Calibri" panose="020F0502020204030204" pitchFamily="34" charset="0"/>
                <a:cs typeface="Calibri" panose="020F0502020204030204" pitchFamily="34" charset="0"/>
              </a:rPr>
              <a:t>Gospel: 1</a:t>
            </a:r>
            <a:r>
              <a:rPr kumimoji="0" lang="en-GB" sz="2400" b="1" i="0" u="none" strike="noStrike" kern="1200" cap="none" spc="0" normalizeH="0" baseline="30000" noProof="0" dirty="0">
                <a:ln>
                  <a:noFill/>
                </a:ln>
                <a:solidFill>
                  <a:schemeClr val="bg1"/>
                </a:solidFill>
                <a:effectLst/>
                <a:uLnTx/>
                <a:uFillTx/>
                <a:latin typeface="Kristen ITC" panose="03050502040202030202" pitchFamily="66" charset="0"/>
                <a:ea typeface="Calibri" panose="020F0502020204030204" pitchFamily="34" charset="0"/>
                <a:cs typeface="Calibri" panose="020F0502020204030204" pitchFamily="34" charset="0"/>
              </a:rPr>
              <a:t>st</a:t>
            </a:r>
            <a:r>
              <a:rPr kumimoji="0" lang="en-GB" sz="2400" b="1" i="0" u="none" strike="noStrike" kern="1200" cap="none" spc="0" normalizeH="0" baseline="0" noProof="0" dirty="0">
                <a:ln>
                  <a:noFill/>
                </a:ln>
                <a:solidFill>
                  <a:schemeClr val="bg1"/>
                </a:solidFill>
                <a:effectLst/>
                <a:uLnTx/>
                <a:uFillTx/>
                <a:latin typeface="Kristen ITC" panose="03050502040202030202" pitchFamily="66" charset="0"/>
                <a:ea typeface="Calibri" panose="020F0502020204030204" pitchFamily="34" charset="0"/>
                <a:cs typeface="Calibri" panose="020F0502020204030204" pitchFamily="34" charset="0"/>
              </a:rPr>
              <a:t> Sunday of Lent</a:t>
            </a:r>
            <a:r>
              <a:rPr lang="en-GB" sz="2400" b="1" dirty="0">
                <a:solidFill>
                  <a:schemeClr val="bg1"/>
                </a:solidFill>
                <a:latin typeface="Kristen ITC" panose="03050502040202030202" pitchFamily="66" charset="0"/>
                <a:ea typeface="Calibri" panose="020F0502020204030204" pitchFamily="34" charset="0"/>
                <a:cs typeface="Calibri" panose="020F0502020204030204" pitchFamily="34" charset="0"/>
              </a:rPr>
              <a:t> ~</a:t>
            </a:r>
            <a:r>
              <a:rPr kumimoji="0" lang="en-GB" sz="2400" b="1" i="0" u="none" strike="noStrike" kern="1200" cap="none" spc="0" normalizeH="0" baseline="0" noProof="0" dirty="0">
                <a:ln>
                  <a:noFill/>
                </a:ln>
                <a:solidFill>
                  <a:schemeClr val="bg1"/>
                </a:solidFill>
                <a:effectLst/>
                <a:uLnTx/>
                <a:uFillTx/>
                <a:latin typeface="Kristen ITC" panose="03050502040202030202" pitchFamily="66" charset="0"/>
                <a:ea typeface="Calibri" panose="020F0502020204030204" pitchFamily="34" charset="0"/>
                <a:cs typeface="Calibri" panose="020F0502020204030204" pitchFamily="34" charset="0"/>
              </a:rPr>
              <a:t>Year C</a:t>
            </a:r>
            <a:endParaRPr kumimoji="0" lang="en-GB" sz="24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gn="ctr"/>
            <a:r>
              <a:rPr kumimoji="0" lang="en-GB" sz="2400" b="1" i="0" u="none" strike="noStrike" kern="1200" cap="none" spc="0" normalizeH="0" baseline="0" noProof="0" dirty="0">
                <a:ln>
                  <a:noFill/>
                </a:ln>
                <a:solidFill>
                  <a:schemeClr val="bg1"/>
                </a:solidFill>
                <a:effectLst/>
                <a:uLnTx/>
                <a:uFillTx/>
                <a:latin typeface="Kristen ITC" panose="03050502040202030202" pitchFamily="66" charset="0"/>
                <a:ea typeface="Calibri" panose="020F0502020204030204" pitchFamily="34" charset="0"/>
                <a:cs typeface="Calibri" panose="020F0502020204030204" pitchFamily="34" charset="0"/>
              </a:rPr>
              <a:t>A reading from the Holy Gospel according to Luke</a:t>
            </a:r>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Rectangle 11"/>
          <p:cNvSpPr/>
          <p:nvPr/>
        </p:nvSpPr>
        <p:spPr>
          <a:xfrm>
            <a:off x="214103" y="6347785"/>
            <a:ext cx="5164114"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Rectangle 4"/>
          <p:cNvSpPr/>
          <p:nvPr/>
        </p:nvSpPr>
        <p:spPr>
          <a:xfrm>
            <a:off x="395536" y="1052736"/>
            <a:ext cx="4982681"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
        <p:nvSpPr>
          <p:cNvPr id="6" name="Rectangle 5"/>
          <p:cNvSpPr/>
          <p:nvPr/>
        </p:nvSpPr>
        <p:spPr>
          <a:xfrm>
            <a:off x="395536" y="2708920"/>
            <a:ext cx="4824536" cy="92333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
        <p:nvSpPr>
          <p:cNvPr id="15" name="Rectangle 14"/>
          <p:cNvSpPr/>
          <p:nvPr/>
        </p:nvSpPr>
        <p:spPr>
          <a:xfrm>
            <a:off x="211426" y="6382730"/>
            <a:ext cx="558471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 </a:t>
            </a:r>
          </a:p>
        </p:txBody>
      </p:sp>
      <p:sp>
        <p:nvSpPr>
          <p:cNvPr id="14" name="Rectangle 13"/>
          <p:cNvSpPr/>
          <p:nvPr/>
        </p:nvSpPr>
        <p:spPr>
          <a:xfrm>
            <a:off x="232150" y="6365104"/>
            <a:ext cx="664410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rPr>
              <a:t> </a:t>
            </a:r>
          </a:p>
        </p:txBody>
      </p:sp>
      <p:sp>
        <p:nvSpPr>
          <p:cNvPr id="3" name="Rectangle 2"/>
          <p:cNvSpPr/>
          <p:nvPr/>
        </p:nvSpPr>
        <p:spPr>
          <a:xfrm>
            <a:off x="438980" y="767431"/>
            <a:ext cx="8309484" cy="5154040"/>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A reading from the Holy Gospel according to Luke</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The temptation in the wilderness</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Filled with the Holy Spirit, Jesus left the Jordan and was led by the Spirit through the wilderness, being tempted there by the devil for forty days. During that time, he ate nothing and at the end he was hungry. The devil said to him, ‘If you are the Son of God, tell this stone to turn into a loaf.’ Jesus replied</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‘Scripture says: Man does not live on bread alone</a:t>
            </a: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375"/>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Then leading him to a height, the devil showed him in a moment of time all the kingdoms of the world and said to him, ‘I will give you all this power and the glory of these kingdoms, for it has been committed to me and I give it to anyone I choose. Worship me, then, and it shall all be yours.’ But Jesus answered him,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375"/>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‘Scripture says, you must worship the Lord your God,</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rPr>
              <a:t>and serve him alone.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ndParaRPr>
          </a:p>
        </p:txBody>
      </p:sp>
      <p:pic>
        <p:nvPicPr>
          <p:cNvPr id="21"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6330" y="5109468"/>
            <a:ext cx="1343826" cy="15727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6EA4E4B-4CD6-4BA9-BE1D-7227E152DBDE}"/>
              </a:ext>
            </a:extLst>
          </p:cNvPr>
          <p:cNvPicPr>
            <a:picLocks noChangeAspect="1"/>
          </p:cNvPicPr>
          <p:nvPr/>
        </p:nvPicPr>
        <p:blipFill rotWithShape="1">
          <a:blip r:embed="rId4"/>
          <a:srcRect l="24286" t="6047" r="26858"/>
          <a:stretch/>
        </p:blipFill>
        <p:spPr>
          <a:xfrm>
            <a:off x="611560" y="2725336"/>
            <a:ext cx="574494" cy="646331"/>
          </a:xfrm>
          <a:prstGeom prst="rect">
            <a:avLst/>
          </a:prstGeom>
        </p:spPr>
      </p:pic>
    </p:spTree>
    <p:extLst>
      <p:ext uri="{BB962C8B-B14F-4D97-AF65-F5344CB8AC3E}">
        <p14:creationId xmlns:p14="http://schemas.microsoft.com/office/powerpoint/2010/main" val="1899540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5" name="TextBox 14">
            <a:extLst>
              <a:ext uri="{FF2B5EF4-FFF2-40B4-BE49-F238E27FC236}">
                <a16:creationId xmlns:a16="http://schemas.microsoft.com/office/drawing/2014/main" id="{2CB332BF-4A40-488B-AD76-FFA4FD82F9FB}"/>
              </a:ext>
            </a:extLst>
          </p:cNvPr>
          <p:cNvSpPr txBox="1"/>
          <p:nvPr/>
        </p:nvSpPr>
        <p:spPr>
          <a:xfrm>
            <a:off x="180220" y="833516"/>
            <a:ext cx="8794968" cy="4944943"/>
          </a:xfrm>
          <a:prstGeom prst="rect">
            <a:avLst/>
          </a:prstGeom>
          <a:noFill/>
        </p:spPr>
        <p:txBody>
          <a:bodyPr wrap="square">
            <a:spAutoFit/>
          </a:bodyPr>
          <a:lstStyle/>
          <a:p>
            <a:pPr marL="0" marR="0" lvl="0" indent="0" algn="just" defTabSz="914400" rtl="0" eaLnBrk="1" fontAlgn="auto" latinLnBrk="0" hangingPunct="1">
              <a:spcBef>
                <a:spcPts val="0"/>
              </a:spcBef>
              <a:spcAft>
                <a:spcPts val="80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a:t>
            </a: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Then he led him to Jerusalem and made him stand on the parapet </a:t>
            </a:r>
          </a:p>
          <a:p>
            <a:pPr marL="0" marR="0" lvl="0" indent="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of the Temple. </a:t>
            </a:r>
          </a:p>
          <a:p>
            <a:pPr marL="0" marR="0" lvl="0" indent="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‘If you are the Son of God,’ he said to him ‘throw yourself down from here,</a:t>
            </a:r>
          </a:p>
          <a:p>
            <a:pPr marL="0" marR="0" lvl="0" indent="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 for scripture says:</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He will put his angels in charge of you</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to guard you, and again:</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228600" marR="0" lvl="0" indent="-22860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They will hold you up on their hands</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rPr>
              <a:t>in case you hurt your foot against a stone.’ </a:t>
            </a:r>
          </a:p>
          <a:p>
            <a:pPr marL="0" marR="0" lvl="0" indent="0" algn="l" defTabSz="914400" rtl="0" eaLnBrk="1" fontAlgn="auto" latinLnBrk="0" hangingPunct="1">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rPr>
              <a:t>Jesus answered</a:t>
            </a:r>
          </a:p>
          <a:p>
            <a:pPr marL="0" marR="0" lvl="0" indent="0" algn="l" defTabSz="914400" rtl="0" eaLnBrk="1" fontAlgn="auto" latinLnBrk="0" hangingPunct="1">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endParaRPr>
          </a:p>
          <a:p>
            <a:pPr marL="50165" marR="0" lvl="0" indent="-228600" algn="just" defTabSz="914400" rtl="0" eaLnBrk="1" fontAlgn="auto" latinLnBrk="0" hangingPunct="1">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‘It has been said: You must not put the</a:t>
            </a:r>
          </a:p>
          <a:p>
            <a:pPr marL="50165" marR="0" lvl="0" indent="-228600" algn="just" defTabSz="914400" rtl="0" eaLnBrk="1" fontAlgn="auto" latinLnBrk="0" hangingPunct="1">
              <a:spcBef>
                <a:spcPts val="0"/>
              </a:spcBef>
              <a:spcAft>
                <a:spcPts val="8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 Lord your God to the test.’</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228600" marR="0" lvl="0" indent="-22860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rPr>
              <a:t>Having exhausted all these ways of tempting him </a:t>
            </a:r>
          </a:p>
          <a:p>
            <a:pPr marL="228600" marR="0" lvl="0" indent="-22860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rPr>
              <a:t>the devil left him, to return at the appointed</a:t>
            </a:r>
          </a:p>
          <a:p>
            <a:pPr marL="228600" marR="0" lvl="0" indent="-228600" algn="just" defTabSz="914400" rtl="0" eaLnBrk="1" fontAlgn="auto" latinLnBrk="0" hangingPunct="1">
              <a:spcBef>
                <a:spcPts val="0"/>
              </a:spcBef>
              <a:spcAft>
                <a:spcPts val="80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rPr>
              <a:t>time.</a:t>
            </a:r>
            <a:r>
              <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endParaRPr>
          </a:p>
        </p:txBody>
      </p:sp>
      <p:pic>
        <p:nvPicPr>
          <p:cNvPr id="2" name="Picture 1">
            <a:extLst>
              <a:ext uri="{FF2B5EF4-FFF2-40B4-BE49-F238E27FC236}">
                <a16:creationId xmlns:a16="http://schemas.microsoft.com/office/drawing/2014/main" id="{9D7DCF8F-5B1F-42C5-AD41-4555ED4D2FBA}"/>
              </a:ext>
            </a:extLst>
          </p:cNvPr>
          <p:cNvPicPr>
            <a:picLocks noChangeAspect="1"/>
          </p:cNvPicPr>
          <p:nvPr/>
        </p:nvPicPr>
        <p:blipFill>
          <a:blip r:embed="rId3"/>
          <a:stretch>
            <a:fillRect/>
          </a:stretch>
        </p:blipFill>
        <p:spPr>
          <a:xfrm>
            <a:off x="5004048" y="2060848"/>
            <a:ext cx="3815716" cy="3325253"/>
          </a:xfrm>
          <a:prstGeom prst="rect">
            <a:avLst/>
          </a:prstGeom>
        </p:spPr>
      </p:pic>
      <p:pic>
        <p:nvPicPr>
          <p:cNvPr id="3" name="Picture 2">
            <a:extLst>
              <a:ext uri="{FF2B5EF4-FFF2-40B4-BE49-F238E27FC236}">
                <a16:creationId xmlns:a16="http://schemas.microsoft.com/office/drawing/2014/main" id="{179F45E4-27F1-4906-A816-2BFA2C8F7CB7}"/>
              </a:ext>
            </a:extLst>
          </p:cNvPr>
          <p:cNvPicPr>
            <a:picLocks noChangeAspect="1"/>
          </p:cNvPicPr>
          <p:nvPr/>
        </p:nvPicPr>
        <p:blipFill>
          <a:blip r:embed="rId4"/>
          <a:stretch>
            <a:fillRect/>
          </a:stretch>
        </p:blipFill>
        <p:spPr>
          <a:xfrm>
            <a:off x="971600" y="5575663"/>
            <a:ext cx="3500316" cy="951086"/>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id="{28C442A1-8932-44CE-9990-1F8F020D992E}"/>
              </a:ext>
            </a:extLst>
          </p:cNvPr>
          <p:cNvSpPr/>
          <p:nvPr/>
        </p:nvSpPr>
        <p:spPr>
          <a:xfrm>
            <a:off x="342233" y="254189"/>
            <a:ext cx="8588069" cy="4369273"/>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b="1" i="0" u="none" strike="noStrike" kern="1200" cap="none" spc="0" normalizeH="0" baseline="0" noProof="0" dirty="0">
                <a:ln>
                  <a:noFill/>
                </a:ln>
                <a:solidFill>
                  <a:srgbClr val="7030A0"/>
                </a:solidFill>
                <a:effectLst/>
                <a:uLnTx/>
                <a:uFillTx/>
                <a:latin typeface="Comic Sans MS" panose="030F0702030302020204" pitchFamily="66" charset="0"/>
                <a:ea typeface="Verdana" panose="020B0604030504040204" pitchFamily="34" charset="0"/>
                <a:cs typeface="Calibri" panose="020F0502020204030204" pitchFamily="34" charset="0"/>
              </a:rPr>
              <a:t>Reflection:</a:t>
            </a:r>
          </a:p>
          <a:p>
            <a:pPr algn="l"/>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Verdana" panose="020B0604030504040204" pitchFamily="34" charset="0"/>
                <a:cs typeface="Calibri" panose="020F0502020204030204" pitchFamily="34" charset="0"/>
              </a:rPr>
              <a:t>In the gospel we learn that Jesus spent 40 days and night in the desert in a time of praying, fasting and reflection. At the end of that time, when he was feeling weak with hunger and very vulnerable, the devil came to tempt him. </a:t>
            </a:r>
            <a:r>
              <a:rPr lang="en-GB" dirty="0">
                <a:solidFill>
                  <a:srgbClr val="333333"/>
                </a:solidFill>
                <a:effectLst/>
                <a:latin typeface="Comic Sans MS" panose="030F0702030302020204" pitchFamily="66" charset="0"/>
              </a:rPr>
              <a:t>In each of the temptations described, Jesus was faced with the choice of spending his time and energy on activities that would lead him away from God.</a:t>
            </a:r>
            <a:r>
              <a:rPr lang="en-GB" i="1" dirty="0">
                <a:solidFill>
                  <a:srgbClr val="333333"/>
                </a:solidFill>
                <a:effectLst/>
                <a:latin typeface="Lora" pitchFamily="2" charset="0"/>
              </a:rPr>
              <a:t> </a:t>
            </a:r>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Verdana" panose="020B0604030504040204" pitchFamily="34" charset="0"/>
                <a:cs typeface="Calibri" panose="020F0502020204030204" pitchFamily="34" charset="0"/>
              </a:rPr>
              <a:t>To resist the temptation of doing the wrong thing, Jesus quoted words from Scripture showing how much he believed in God’s word. </a:t>
            </a:r>
            <a:r>
              <a:rPr lang="en-GB" dirty="0">
                <a:solidFill>
                  <a:srgbClr val="333333"/>
                </a:solidFill>
                <a:effectLst/>
                <a:latin typeface="Comic Sans MS" panose="030F0702030302020204" pitchFamily="66" charset="0"/>
              </a:rPr>
              <a:t> </a:t>
            </a:r>
          </a:p>
          <a:p>
            <a:pPr algn="l"/>
            <a:r>
              <a:rPr lang="en-GB" dirty="0">
                <a:solidFill>
                  <a:srgbClr val="333333"/>
                </a:solidFill>
                <a:effectLst/>
                <a:latin typeface="Comic Sans MS" panose="030F0702030302020204" pitchFamily="66" charset="0"/>
              </a:rPr>
              <a:t>One of the greatest temptations we face is to waste time. This temptation can lead us to neglect spending time and energy on important things, for example, sometimes we are tempted to devote more time to watching television than doing our homework or helping out at home.</a:t>
            </a:r>
          </a:p>
          <a:p>
            <a:r>
              <a:rPr lang="en-GB" dirty="0"/>
              <a:t> </a:t>
            </a:r>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Verdana" panose="020B0604030504040204" pitchFamily="34" charset="0"/>
                <a:cs typeface="Calibri" panose="020F0502020204030204" pitchFamily="34" charset="0"/>
              </a:rPr>
              <a:t>During Lent we should turn away from ‘temptation’ or doing the wrong thing. We should make choices in our lives in a way that allows others to know about God’s love, as Jesus did.</a:t>
            </a:r>
          </a:p>
        </p:txBody>
      </p:sp>
      <p:pic>
        <p:nvPicPr>
          <p:cNvPr id="4" name="Picture 3">
            <a:extLst>
              <a:ext uri="{FF2B5EF4-FFF2-40B4-BE49-F238E27FC236}">
                <a16:creationId xmlns:a16="http://schemas.microsoft.com/office/drawing/2014/main" id="{363CA3AB-7E04-4409-8FD8-FDD8943BAD61}"/>
              </a:ext>
            </a:extLst>
          </p:cNvPr>
          <p:cNvPicPr>
            <a:picLocks noChangeAspect="1"/>
          </p:cNvPicPr>
          <p:nvPr/>
        </p:nvPicPr>
        <p:blipFill>
          <a:blip r:embed="rId3"/>
          <a:stretch>
            <a:fillRect/>
          </a:stretch>
        </p:blipFill>
        <p:spPr>
          <a:xfrm>
            <a:off x="6204005" y="4607697"/>
            <a:ext cx="2797947" cy="2061663"/>
          </a:xfrm>
          <a:prstGeom prst="rect">
            <a:avLst/>
          </a:prstGeom>
        </p:spPr>
      </p:pic>
      <p:pic>
        <p:nvPicPr>
          <p:cNvPr id="2" name="Picture 1">
            <a:extLst>
              <a:ext uri="{FF2B5EF4-FFF2-40B4-BE49-F238E27FC236}">
                <a16:creationId xmlns:a16="http://schemas.microsoft.com/office/drawing/2014/main" id="{DBE8345F-DD8E-491D-AFC4-1AE7C123A235}"/>
              </a:ext>
            </a:extLst>
          </p:cNvPr>
          <p:cNvPicPr>
            <a:picLocks noChangeAspect="1"/>
          </p:cNvPicPr>
          <p:nvPr/>
        </p:nvPicPr>
        <p:blipFill>
          <a:blip r:embed="rId4"/>
          <a:stretch>
            <a:fillRect/>
          </a:stretch>
        </p:blipFill>
        <p:spPr>
          <a:xfrm>
            <a:off x="342233" y="4623170"/>
            <a:ext cx="5846252" cy="2087591"/>
          </a:xfrm>
          <a:prstGeom prst="rect">
            <a:avLst/>
          </a:prstGeom>
        </p:spPr>
      </p:pic>
    </p:spTree>
    <p:extLst>
      <p:ext uri="{BB962C8B-B14F-4D97-AF65-F5344CB8AC3E}">
        <p14:creationId xmlns:p14="http://schemas.microsoft.com/office/powerpoint/2010/main" val="4284223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AF102F8-153E-4027-883A-CDB8A6591868}"/>
              </a:ext>
            </a:extLst>
          </p:cNvPr>
          <p:cNvSpPr>
            <a:spLocks noChangeArrowheads="1"/>
          </p:cNvSpPr>
          <p:nvPr/>
        </p:nvSpPr>
        <p:spPr bwMode="auto">
          <a:xfrm>
            <a:off x="467544" y="704604"/>
            <a:ext cx="374441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7030A0"/>
                </a:solidFill>
                <a:effectLst/>
                <a:latin typeface="Ink Free" panose="03080402000500000000" pitchFamily="66" charset="0"/>
                <a:ea typeface="Calibri" panose="020F0502020204030204" pitchFamily="34" charset="0"/>
                <a:cs typeface="Calibri" panose="020F0502020204030204" pitchFamily="34" charset="0"/>
              </a:rPr>
              <a:t>Let us pray:</a:t>
            </a:r>
            <a:endParaRPr kumimoji="0" lang="en-GB" altLang="en-US" sz="2400" b="1" i="0" u="none" strike="noStrike" cap="none" normalizeH="0" baseline="0" dirty="0">
              <a:ln>
                <a:noFill/>
              </a:ln>
              <a:solidFill>
                <a:srgbClr val="7030A0"/>
              </a:solidFill>
              <a:effectLst/>
              <a:latin typeface="Ink Free" panose="03080402000500000000" pitchFamily="66" charset="0"/>
            </a:endParaRPr>
          </a:p>
        </p:txBody>
      </p:sp>
      <p:sp>
        <p:nvSpPr>
          <p:cNvPr id="12" name="Rectangle 11">
            <a:extLst>
              <a:ext uri="{FF2B5EF4-FFF2-40B4-BE49-F238E27FC236}">
                <a16:creationId xmlns:a16="http://schemas.microsoft.com/office/drawing/2014/main" id="{16E47FEA-2E53-4C28-AEC7-1BD3F8C835B2}"/>
              </a:ext>
            </a:extLst>
          </p:cNvPr>
          <p:cNvSpPr/>
          <p:nvPr/>
        </p:nvSpPr>
        <p:spPr>
          <a:xfrm>
            <a:off x="395536" y="1268761"/>
            <a:ext cx="5832648" cy="3477875"/>
          </a:xfrm>
          <a:prstGeom prst="rect">
            <a:avLst/>
          </a:prstGeom>
        </p:spPr>
        <p:txBody>
          <a:bodyPr wrap="square">
            <a:spAutoFit/>
          </a:bodyPr>
          <a:lstStyle/>
          <a:p>
            <a:r>
              <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rPr>
              <a:t>Our God, </a:t>
            </a:r>
          </a:p>
          <a:p>
            <a:r>
              <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rPr>
              <a:t>Take us on a journey from where we are to where you want us to be, </a:t>
            </a:r>
          </a:p>
          <a:p>
            <a:r>
              <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rPr>
              <a:t>So that we become a community where all are welcome and none are excluded,</a:t>
            </a:r>
          </a:p>
          <a:p>
            <a:r>
              <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rPr>
              <a:t>All are valued and no-one is made to feel inadequate,</a:t>
            </a:r>
          </a:p>
          <a:p>
            <a:r>
              <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rPr>
              <a:t>All are forgiven and no-one is ashamed to belong,</a:t>
            </a:r>
          </a:p>
          <a:p>
            <a:r>
              <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rPr>
              <a:t>All are encouraged and no-one is too hurt to come among us.</a:t>
            </a:r>
          </a:p>
          <a:p>
            <a:r>
              <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rPr>
              <a:t>We ask this in Jesus’ name , Amen</a:t>
            </a:r>
          </a:p>
          <a:p>
            <a:endParaRPr lang="en-GB" sz="2000" b="1" dirty="0">
              <a:solidFill>
                <a:srgbClr val="7030A0"/>
              </a:solidFill>
              <a:latin typeface="Ink Free" panose="03080402000500000000" pitchFamily="66" charset="0"/>
              <a:ea typeface="Verdana" panose="020B0604030504040204" pitchFamily="34" charset="0"/>
              <a:cs typeface="Calibri" panose="020F0502020204030204" pitchFamily="34" charset="0"/>
            </a:endParaRPr>
          </a:p>
        </p:txBody>
      </p:sp>
      <p:pic>
        <p:nvPicPr>
          <p:cNvPr id="15" name="Picture 14">
            <a:extLst>
              <a:ext uri="{FF2B5EF4-FFF2-40B4-BE49-F238E27FC236}">
                <a16:creationId xmlns:a16="http://schemas.microsoft.com/office/drawing/2014/main" id="{C87D6FE2-B6CA-4A50-808E-3E7951FA3BF7}"/>
              </a:ext>
            </a:extLst>
          </p:cNvPr>
          <p:cNvPicPr>
            <a:picLocks noChangeAspect="1"/>
          </p:cNvPicPr>
          <p:nvPr/>
        </p:nvPicPr>
        <p:blipFill>
          <a:blip r:embed="rId2"/>
          <a:stretch>
            <a:fillRect/>
          </a:stretch>
        </p:blipFill>
        <p:spPr>
          <a:xfrm>
            <a:off x="6535067" y="551502"/>
            <a:ext cx="2391951" cy="3365534"/>
          </a:xfrm>
          <a:prstGeom prst="rect">
            <a:avLst/>
          </a:prstGeom>
        </p:spPr>
      </p:pic>
      <p:sp>
        <p:nvSpPr>
          <p:cNvPr id="20" name="TextBox 19">
            <a:extLst>
              <a:ext uri="{FF2B5EF4-FFF2-40B4-BE49-F238E27FC236}">
                <a16:creationId xmlns:a16="http://schemas.microsoft.com/office/drawing/2014/main" id="{EDD33D4E-3FA2-44C3-B60C-F4454F2060C3}"/>
              </a:ext>
            </a:extLst>
          </p:cNvPr>
          <p:cNvSpPr txBox="1"/>
          <p:nvPr/>
        </p:nvSpPr>
        <p:spPr>
          <a:xfrm>
            <a:off x="4067943" y="6434494"/>
            <a:ext cx="5024289" cy="369332"/>
          </a:xfrm>
          <a:prstGeom prst="rect">
            <a:avLst/>
          </a:prstGeom>
          <a:noFill/>
        </p:spPr>
        <p:txBody>
          <a:bodyPr wrap="square" rtlCol="0">
            <a:spAutoFit/>
          </a:bodyPr>
          <a:lstStyle/>
          <a:p>
            <a:r>
              <a:rPr lang="en-GB" dirty="0"/>
              <a:t>https://www.youtube.com/watch?v=gS9e0nxHP-w</a:t>
            </a:r>
          </a:p>
        </p:txBody>
      </p:sp>
      <p:sp>
        <p:nvSpPr>
          <p:cNvPr id="13" name="TextBox 12">
            <a:extLst>
              <a:ext uri="{FF2B5EF4-FFF2-40B4-BE49-F238E27FC236}">
                <a16:creationId xmlns:a16="http://schemas.microsoft.com/office/drawing/2014/main" id="{19579ED3-7EE5-4B38-9E49-9C1CBC436050}"/>
              </a:ext>
            </a:extLst>
          </p:cNvPr>
          <p:cNvSpPr txBox="1"/>
          <p:nvPr/>
        </p:nvSpPr>
        <p:spPr>
          <a:xfrm>
            <a:off x="4355976" y="4288593"/>
            <a:ext cx="4572000" cy="1938992"/>
          </a:xfrm>
          <a:prstGeom prst="rect">
            <a:avLst/>
          </a:prstGeom>
          <a:noFill/>
          <a:ln w="57150">
            <a:solidFill>
              <a:srgbClr val="7030A0"/>
            </a:solidFill>
          </a:ln>
        </p:spPr>
        <p:txBody>
          <a:bodyPr wrap="square">
            <a:spAutoFit/>
          </a:bodyPr>
          <a:lstStyle/>
          <a:p>
            <a:r>
              <a:rPr lang="en-GB" sz="2400" b="1" dirty="0">
                <a:effectLst/>
                <a:latin typeface="Ink Free" panose="03080402000500000000" pitchFamily="66" charset="0"/>
                <a:ea typeface="Verdana" panose="020B0604030504040204" pitchFamily="34" charset="0"/>
                <a:cs typeface="Calibri" panose="020F0502020204030204" pitchFamily="34" charset="0"/>
              </a:rPr>
              <a:t>‘Lent is a powerful season, a turning point that can foster change in each of us. Let us deny ourselves something every day to help others.’</a:t>
            </a:r>
            <a:r>
              <a:rPr lang="en-GB" sz="2400" dirty="0">
                <a:effectLst/>
                <a:latin typeface="Ink Free" panose="03080402000500000000" pitchFamily="66" charset="0"/>
                <a:ea typeface="Verdana" panose="020B0604030504040204" pitchFamily="34" charset="0"/>
              </a:rPr>
              <a:t>  </a:t>
            </a:r>
            <a:r>
              <a:rPr lang="en-GB" sz="2400" b="1" dirty="0">
                <a:effectLst/>
                <a:latin typeface="Ink Free" panose="03080402000500000000" pitchFamily="66" charset="0"/>
                <a:ea typeface="Verdana" panose="020B0604030504040204" pitchFamily="34" charset="0"/>
              </a:rPr>
              <a:t>Pope Francis</a:t>
            </a:r>
            <a:endParaRPr lang="en-GB" sz="2400" b="1" dirty="0">
              <a:latin typeface="Ink Free" panose="03080402000500000000" pitchFamily="66" charset="0"/>
            </a:endParaRPr>
          </a:p>
        </p:txBody>
      </p:sp>
      <p:pic>
        <p:nvPicPr>
          <p:cNvPr id="2" name="Picture 1">
            <a:extLst>
              <a:ext uri="{FF2B5EF4-FFF2-40B4-BE49-F238E27FC236}">
                <a16:creationId xmlns:a16="http://schemas.microsoft.com/office/drawing/2014/main" id="{15A4BA5F-E786-43D6-AEE1-E3C84894B0B8}"/>
              </a:ext>
            </a:extLst>
          </p:cNvPr>
          <p:cNvPicPr>
            <a:picLocks noChangeAspect="1"/>
          </p:cNvPicPr>
          <p:nvPr/>
        </p:nvPicPr>
        <p:blipFill>
          <a:blip r:embed="rId3"/>
          <a:stretch>
            <a:fillRect/>
          </a:stretch>
        </p:blipFill>
        <p:spPr>
          <a:xfrm>
            <a:off x="1907704" y="4712280"/>
            <a:ext cx="1085876" cy="1386343"/>
          </a:xfrm>
          <a:prstGeom prst="rect">
            <a:avLst/>
          </a:prstGeom>
        </p:spPr>
      </p:pic>
    </p:spTree>
    <p:extLst>
      <p:ext uri="{BB962C8B-B14F-4D97-AF65-F5344CB8AC3E}">
        <p14:creationId xmlns:p14="http://schemas.microsoft.com/office/powerpoint/2010/main" val="1422872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3000</TotalTime>
  <Words>654</Words>
  <Application>Microsoft Office PowerPoint</Application>
  <PresentationFormat>On-screen Show (4:3)</PresentationFormat>
  <Paragraphs>49</Paragraphs>
  <Slides>5</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vt:i4>
      </vt:variant>
    </vt:vector>
  </HeadingPairs>
  <TitlesOfParts>
    <vt:vector size="13" baseType="lpstr">
      <vt:lpstr>Arial</vt:lpstr>
      <vt:lpstr>Calibri</vt:lpstr>
      <vt:lpstr>Comic Sans MS</vt:lpstr>
      <vt:lpstr>Ink Free</vt:lpstr>
      <vt:lpstr>Kristen ITC</vt:lpstr>
      <vt:lpstr>Lora</vt:lpstr>
      <vt:lpstr>Office Theme</vt:lpstr>
      <vt:lpstr>1_Office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72</cp:revision>
  <dcterms:created xsi:type="dcterms:W3CDTF">2018-06-04T06:48:49Z</dcterms:created>
  <dcterms:modified xsi:type="dcterms:W3CDTF">2022-03-04T16:39:02Z</dcterms:modified>
</cp:coreProperties>
</file>