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8"/>
  </p:notesMasterIdLst>
  <p:sldIdLst>
    <p:sldId id="257" r:id="rId2"/>
    <p:sldId id="288" r:id="rId3"/>
    <p:sldId id="280" r:id="rId4"/>
    <p:sldId id="283" r:id="rId5"/>
    <p:sldId id="281" r:id="rId6"/>
    <p:sldId id="287" r:id="rId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CC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468CFF7-3440-462A-9160-CBE4F9F8C181}" v="12" dt="2022-02-11T11:35:23.36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p:cViewPr varScale="1">
        <p:scale>
          <a:sx n="97" d="100"/>
          <a:sy n="97" d="100"/>
        </p:scale>
        <p:origin x="1070" y="7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13" Type="http://schemas.microsoft.com/office/2016/11/relationships/changesInfo" Target="changesInfos/changesInfo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 Id="rId14"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ose Darwin [TBCS-NOR]" userId="96e9ce63-dc63-4cb4-9e18-49ed0662571c" providerId="ADAL" clId="{F468CFF7-3440-462A-9160-CBE4F9F8C181}"/>
    <pc:docChg chg="undo custSel modSld">
      <pc:chgData name="Rose Darwin [TBCS-NOR]" userId="96e9ce63-dc63-4cb4-9e18-49ed0662571c" providerId="ADAL" clId="{F468CFF7-3440-462A-9160-CBE4F9F8C181}" dt="2022-02-11T11:35:34.359" v="53" actId="1076"/>
      <pc:docMkLst>
        <pc:docMk/>
      </pc:docMkLst>
      <pc:sldChg chg="delSp modSp mod">
        <pc:chgData name="Rose Darwin [TBCS-NOR]" userId="96e9ce63-dc63-4cb4-9e18-49ed0662571c" providerId="ADAL" clId="{F468CFF7-3440-462A-9160-CBE4F9F8C181}" dt="2022-02-11T11:35:34.359" v="53" actId="1076"/>
        <pc:sldMkLst>
          <pc:docMk/>
          <pc:sldMk cId="998193489" sldId="257"/>
        </pc:sldMkLst>
        <pc:spChg chg="mod">
          <ac:chgData name="Rose Darwin [TBCS-NOR]" userId="96e9ce63-dc63-4cb4-9e18-49ed0662571c" providerId="ADAL" clId="{F468CFF7-3440-462A-9160-CBE4F9F8C181}" dt="2022-02-11T11:35:32.072" v="52" actId="14100"/>
          <ac:spMkLst>
            <pc:docMk/>
            <pc:sldMk cId="998193489" sldId="257"/>
            <ac:spMk id="3" creationId="{00000000-0000-0000-0000-000000000000}"/>
          </ac:spMkLst>
        </pc:spChg>
        <pc:picChg chg="mod">
          <ac:chgData name="Rose Darwin [TBCS-NOR]" userId="96e9ce63-dc63-4cb4-9e18-49ed0662571c" providerId="ADAL" clId="{F468CFF7-3440-462A-9160-CBE4F9F8C181}" dt="2022-02-11T11:35:34.359" v="53" actId="1076"/>
          <ac:picMkLst>
            <pc:docMk/>
            <pc:sldMk cId="998193489" sldId="257"/>
            <ac:picMk id="4" creationId="{558D6E0B-CF41-4717-93D0-5370FB635015}"/>
          </ac:picMkLst>
        </pc:picChg>
        <pc:picChg chg="del">
          <ac:chgData name="Rose Darwin [TBCS-NOR]" userId="96e9ce63-dc63-4cb4-9e18-49ed0662571c" providerId="ADAL" clId="{F468CFF7-3440-462A-9160-CBE4F9F8C181}" dt="2022-02-11T11:35:23.364" v="49" actId="21"/>
          <ac:picMkLst>
            <pc:docMk/>
            <pc:sldMk cId="998193489" sldId="257"/>
            <ac:picMk id="10" creationId="{00000000-0000-0000-0000-000000000000}"/>
          </ac:picMkLst>
        </pc:picChg>
        <pc:picChg chg="del">
          <ac:chgData name="Rose Darwin [TBCS-NOR]" userId="96e9ce63-dc63-4cb4-9e18-49ed0662571c" providerId="ADAL" clId="{F468CFF7-3440-462A-9160-CBE4F9F8C181}" dt="2022-02-11T11:35:21.517" v="48" actId="21"/>
          <ac:picMkLst>
            <pc:docMk/>
            <pc:sldMk cId="998193489" sldId="257"/>
            <ac:picMk id="11" creationId="{FC763F33-17E3-481D-8058-5DBAF7AE8797}"/>
          </ac:picMkLst>
        </pc:picChg>
        <pc:picChg chg="del">
          <ac:chgData name="Rose Darwin [TBCS-NOR]" userId="96e9ce63-dc63-4cb4-9e18-49ed0662571c" providerId="ADAL" clId="{F468CFF7-3440-462A-9160-CBE4F9F8C181}" dt="2022-02-11T11:35:26.735" v="50" actId="21"/>
          <ac:picMkLst>
            <pc:docMk/>
            <pc:sldMk cId="998193489" sldId="257"/>
            <ac:picMk id="13" creationId="{00000000-0000-0000-0000-000000000000}"/>
          </ac:picMkLst>
        </pc:picChg>
      </pc:sldChg>
      <pc:sldChg chg="delSp modSp mod">
        <pc:chgData name="Rose Darwin [TBCS-NOR]" userId="96e9ce63-dc63-4cb4-9e18-49ed0662571c" providerId="ADAL" clId="{F468CFF7-3440-462A-9160-CBE4F9F8C181}" dt="2022-02-11T11:34:13.462" v="34" actId="14100"/>
        <pc:sldMkLst>
          <pc:docMk/>
          <pc:sldMk cId="2371469973" sldId="280"/>
        </pc:sldMkLst>
        <pc:spChg chg="mod">
          <ac:chgData name="Rose Darwin [TBCS-NOR]" userId="96e9ce63-dc63-4cb4-9e18-49ed0662571c" providerId="ADAL" clId="{F468CFF7-3440-462A-9160-CBE4F9F8C181}" dt="2022-02-11T11:33:29.693" v="25" actId="14100"/>
          <ac:spMkLst>
            <pc:docMk/>
            <pc:sldMk cId="2371469973" sldId="280"/>
            <ac:spMk id="5" creationId="{00000000-0000-0000-0000-000000000000}"/>
          </ac:spMkLst>
        </pc:spChg>
        <pc:spChg chg="mod">
          <ac:chgData name="Rose Darwin [TBCS-NOR]" userId="96e9ce63-dc63-4cb4-9e18-49ed0662571c" providerId="ADAL" clId="{F468CFF7-3440-462A-9160-CBE4F9F8C181}" dt="2022-02-11T11:33:49.983" v="30" actId="14100"/>
          <ac:spMkLst>
            <pc:docMk/>
            <pc:sldMk cId="2371469973" sldId="280"/>
            <ac:spMk id="6" creationId="{00000000-0000-0000-0000-000000000000}"/>
          </ac:spMkLst>
        </pc:spChg>
        <pc:picChg chg="mod">
          <ac:chgData name="Rose Darwin [TBCS-NOR]" userId="96e9ce63-dc63-4cb4-9e18-49ed0662571c" providerId="ADAL" clId="{F468CFF7-3440-462A-9160-CBE4F9F8C181}" dt="2022-02-11T11:33:38.744" v="27" actId="1076"/>
          <ac:picMkLst>
            <pc:docMk/>
            <pc:sldMk cId="2371469973" sldId="280"/>
            <ac:picMk id="7" creationId="{C827793C-A79E-4873-B0FC-9BAD17EF8B18}"/>
          </ac:picMkLst>
        </pc:picChg>
        <pc:picChg chg="del">
          <ac:chgData name="Rose Darwin [TBCS-NOR]" userId="96e9ce63-dc63-4cb4-9e18-49ed0662571c" providerId="ADAL" clId="{F468CFF7-3440-462A-9160-CBE4F9F8C181}" dt="2022-02-11T11:33:22.658" v="23" actId="21"/>
          <ac:picMkLst>
            <pc:docMk/>
            <pc:sldMk cId="2371469973" sldId="280"/>
            <ac:picMk id="10" creationId="{00000000-0000-0000-0000-000000000000}"/>
          </ac:picMkLst>
        </pc:picChg>
        <pc:picChg chg="del">
          <ac:chgData name="Rose Darwin [TBCS-NOR]" userId="96e9ce63-dc63-4cb4-9e18-49ed0662571c" providerId="ADAL" clId="{F468CFF7-3440-462A-9160-CBE4F9F8C181}" dt="2022-02-11T11:33:20.655" v="22" actId="21"/>
          <ac:picMkLst>
            <pc:docMk/>
            <pc:sldMk cId="2371469973" sldId="280"/>
            <ac:picMk id="13" creationId="{00000000-0000-0000-0000-000000000000}"/>
          </ac:picMkLst>
        </pc:picChg>
        <pc:picChg chg="del">
          <ac:chgData name="Rose Darwin [TBCS-NOR]" userId="96e9ce63-dc63-4cb4-9e18-49ed0662571c" providerId="ADAL" clId="{F468CFF7-3440-462A-9160-CBE4F9F8C181}" dt="2022-02-11T11:33:24.534" v="24" actId="21"/>
          <ac:picMkLst>
            <pc:docMk/>
            <pc:sldMk cId="2371469973" sldId="280"/>
            <ac:picMk id="16" creationId="{6AA3CE85-EEBC-4BD6-9617-FBEA0A73C870}"/>
          </ac:picMkLst>
        </pc:picChg>
        <pc:picChg chg="mod">
          <ac:chgData name="Rose Darwin [TBCS-NOR]" userId="96e9ce63-dc63-4cb4-9e18-49ed0662571c" providerId="ADAL" clId="{F468CFF7-3440-462A-9160-CBE4F9F8C181}" dt="2022-02-11T11:34:13.462" v="34" actId="14100"/>
          <ac:picMkLst>
            <pc:docMk/>
            <pc:sldMk cId="2371469973" sldId="280"/>
            <ac:picMk id="2049" creationId="{8A2E0709-84E2-49C7-97FD-1988B819889E}"/>
          </ac:picMkLst>
        </pc:picChg>
      </pc:sldChg>
      <pc:sldChg chg="delSp modSp mod">
        <pc:chgData name="Rose Darwin [TBCS-NOR]" userId="96e9ce63-dc63-4cb4-9e18-49ed0662571c" providerId="ADAL" clId="{F468CFF7-3440-462A-9160-CBE4F9F8C181}" dt="2022-02-11T11:32:55.768" v="16" actId="1076"/>
        <pc:sldMkLst>
          <pc:docMk/>
          <pc:sldMk cId="2222086641" sldId="281"/>
        </pc:sldMkLst>
        <pc:picChg chg="del">
          <ac:chgData name="Rose Darwin [TBCS-NOR]" userId="96e9ce63-dc63-4cb4-9e18-49ed0662571c" providerId="ADAL" clId="{F468CFF7-3440-462A-9160-CBE4F9F8C181}" dt="2022-02-11T11:32:46.365" v="13" actId="21"/>
          <ac:picMkLst>
            <pc:docMk/>
            <pc:sldMk cId="2222086641" sldId="281"/>
            <ac:picMk id="6" creationId="{AB17C218-6C90-45EB-ADD0-6C16B729FD2E}"/>
          </ac:picMkLst>
        </pc:picChg>
        <pc:picChg chg="del">
          <ac:chgData name="Rose Darwin [TBCS-NOR]" userId="96e9ce63-dc63-4cb4-9e18-49ed0662571c" providerId="ADAL" clId="{F468CFF7-3440-462A-9160-CBE4F9F8C181}" dt="2022-02-11T11:32:48.888" v="14" actId="21"/>
          <ac:picMkLst>
            <pc:docMk/>
            <pc:sldMk cId="2222086641" sldId="281"/>
            <ac:picMk id="10" creationId="{00000000-0000-0000-0000-000000000000}"/>
          </ac:picMkLst>
        </pc:picChg>
        <pc:picChg chg="del">
          <ac:chgData name="Rose Darwin [TBCS-NOR]" userId="96e9ce63-dc63-4cb4-9e18-49ed0662571c" providerId="ADAL" clId="{F468CFF7-3440-462A-9160-CBE4F9F8C181}" dt="2022-02-11T11:32:51.934" v="15" actId="21"/>
          <ac:picMkLst>
            <pc:docMk/>
            <pc:sldMk cId="2222086641" sldId="281"/>
            <ac:picMk id="13" creationId="{00000000-0000-0000-0000-000000000000}"/>
          </ac:picMkLst>
        </pc:picChg>
        <pc:picChg chg="mod">
          <ac:chgData name="Rose Darwin [TBCS-NOR]" userId="96e9ce63-dc63-4cb4-9e18-49ed0662571c" providerId="ADAL" clId="{F468CFF7-3440-462A-9160-CBE4F9F8C181}" dt="2022-02-11T11:32:55.768" v="16" actId="1076"/>
          <ac:picMkLst>
            <pc:docMk/>
            <pc:sldMk cId="2222086641" sldId="281"/>
            <ac:picMk id="19" creationId="{11977DF6-818A-4DA7-B49C-0D66FB4A0E89}"/>
          </ac:picMkLst>
        </pc:picChg>
      </pc:sldChg>
      <pc:sldChg chg="delSp modSp mod">
        <pc:chgData name="Rose Darwin [TBCS-NOR]" userId="96e9ce63-dc63-4cb4-9e18-49ed0662571c" providerId="ADAL" clId="{F468CFF7-3440-462A-9160-CBE4F9F8C181}" dt="2022-02-11T11:33:09.183" v="20" actId="1076"/>
        <pc:sldMkLst>
          <pc:docMk/>
          <pc:sldMk cId="1410414399" sldId="283"/>
        </pc:sldMkLst>
        <pc:picChg chg="del">
          <ac:chgData name="Rose Darwin [TBCS-NOR]" userId="96e9ce63-dc63-4cb4-9e18-49ed0662571c" providerId="ADAL" clId="{F468CFF7-3440-462A-9160-CBE4F9F8C181}" dt="2022-02-11T11:33:00.416" v="17" actId="21"/>
          <ac:picMkLst>
            <pc:docMk/>
            <pc:sldMk cId="1410414399" sldId="283"/>
            <ac:picMk id="5" creationId="{8C54D701-82C9-4A62-BF9F-3AA2C07BC9D6}"/>
          </ac:picMkLst>
        </pc:picChg>
        <pc:picChg chg="del">
          <ac:chgData name="Rose Darwin [TBCS-NOR]" userId="96e9ce63-dc63-4cb4-9e18-49ed0662571c" providerId="ADAL" clId="{F468CFF7-3440-462A-9160-CBE4F9F8C181}" dt="2022-02-11T11:33:02.560" v="18" actId="21"/>
          <ac:picMkLst>
            <pc:docMk/>
            <pc:sldMk cId="1410414399" sldId="283"/>
            <ac:picMk id="10" creationId="{00000000-0000-0000-0000-000000000000}"/>
          </ac:picMkLst>
        </pc:picChg>
        <pc:picChg chg="del">
          <ac:chgData name="Rose Darwin [TBCS-NOR]" userId="96e9ce63-dc63-4cb4-9e18-49ed0662571c" providerId="ADAL" clId="{F468CFF7-3440-462A-9160-CBE4F9F8C181}" dt="2022-02-11T11:33:04.850" v="19" actId="21"/>
          <ac:picMkLst>
            <pc:docMk/>
            <pc:sldMk cId="1410414399" sldId="283"/>
            <ac:picMk id="13" creationId="{00000000-0000-0000-0000-000000000000}"/>
          </ac:picMkLst>
        </pc:picChg>
        <pc:picChg chg="mod">
          <ac:chgData name="Rose Darwin [TBCS-NOR]" userId="96e9ce63-dc63-4cb4-9e18-49ed0662571c" providerId="ADAL" clId="{F468CFF7-3440-462A-9160-CBE4F9F8C181}" dt="2022-02-11T11:33:09.183" v="20" actId="1076"/>
          <ac:picMkLst>
            <pc:docMk/>
            <pc:sldMk cId="1410414399" sldId="283"/>
            <ac:picMk id="16" creationId="{7BB41C76-4702-4258-8DD0-A32954F81C1D}"/>
          </ac:picMkLst>
        </pc:picChg>
      </pc:sldChg>
      <pc:sldChg chg="delSp modSp mod">
        <pc:chgData name="Rose Darwin [TBCS-NOR]" userId="96e9ce63-dc63-4cb4-9e18-49ed0662571c" providerId="ADAL" clId="{F468CFF7-3440-462A-9160-CBE4F9F8C181}" dt="2022-02-11T11:32:36.142" v="12" actId="403"/>
        <pc:sldMkLst>
          <pc:docMk/>
          <pc:sldMk cId="1422872571" sldId="287"/>
        </pc:sldMkLst>
        <pc:spChg chg="mod">
          <ac:chgData name="Rose Darwin [TBCS-NOR]" userId="96e9ce63-dc63-4cb4-9e18-49ed0662571c" providerId="ADAL" clId="{F468CFF7-3440-462A-9160-CBE4F9F8C181}" dt="2022-02-11T11:32:36.142" v="12" actId="403"/>
          <ac:spMkLst>
            <pc:docMk/>
            <pc:sldMk cId="1422872571" sldId="287"/>
            <ac:spMk id="3" creationId="{00000000-0000-0000-0000-000000000000}"/>
          </ac:spMkLst>
        </pc:spChg>
        <pc:picChg chg="del">
          <ac:chgData name="Rose Darwin [TBCS-NOR]" userId="96e9ce63-dc63-4cb4-9e18-49ed0662571c" providerId="ADAL" clId="{F468CFF7-3440-462A-9160-CBE4F9F8C181}" dt="2022-02-11T11:32:03.092" v="3" actId="21"/>
          <ac:picMkLst>
            <pc:docMk/>
            <pc:sldMk cId="1422872571" sldId="287"/>
            <ac:picMk id="2" creationId="{8CD380E0-FBC8-4B04-8E1F-A7DC8DB8057B}"/>
          </ac:picMkLst>
        </pc:picChg>
        <pc:picChg chg="del">
          <ac:chgData name="Rose Darwin [TBCS-NOR]" userId="96e9ce63-dc63-4cb4-9e18-49ed0662571c" providerId="ADAL" clId="{F468CFF7-3440-462A-9160-CBE4F9F8C181}" dt="2022-02-11T11:31:53.520" v="0" actId="21"/>
          <ac:picMkLst>
            <pc:docMk/>
            <pc:sldMk cId="1422872571" sldId="287"/>
            <ac:picMk id="6" creationId="{696D1EE5-5F96-4473-8E70-1D1A884CC224}"/>
          </ac:picMkLst>
        </pc:picChg>
        <pc:picChg chg="del">
          <ac:chgData name="Rose Darwin [TBCS-NOR]" userId="96e9ce63-dc63-4cb4-9e18-49ed0662571c" providerId="ADAL" clId="{F468CFF7-3440-462A-9160-CBE4F9F8C181}" dt="2022-02-11T11:31:55.588" v="1" actId="21"/>
          <ac:picMkLst>
            <pc:docMk/>
            <pc:sldMk cId="1422872571" sldId="287"/>
            <ac:picMk id="7" creationId="{FF03C4D3-E20F-4471-BBF6-0B1BB36D651D}"/>
          </ac:picMkLst>
        </pc:picChg>
        <pc:picChg chg="mod">
          <ac:chgData name="Rose Darwin [TBCS-NOR]" userId="96e9ce63-dc63-4cb4-9e18-49ed0662571c" providerId="ADAL" clId="{F468CFF7-3440-462A-9160-CBE4F9F8C181}" dt="2022-02-11T11:32:05.639" v="4" actId="1076"/>
          <ac:picMkLst>
            <pc:docMk/>
            <pc:sldMk cId="1422872571" sldId="287"/>
            <ac:picMk id="9" creationId="{F18A148D-81F3-46A1-84F4-152C3034A969}"/>
          </ac:picMkLst>
        </pc:picChg>
        <pc:picChg chg="mod">
          <ac:chgData name="Rose Darwin [TBCS-NOR]" userId="96e9ce63-dc63-4cb4-9e18-49ed0662571c" providerId="ADAL" clId="{F468CFF7-3440-462A-9160-CBE4F9F8C181}" dt="2022-02-11T11:32:33.527" v="11" actId="1076"/>
          <ac:picMkLst>
            <pc:docMk/>
            <pc:sldMk cId="1422872571" sldId="287"/>
            <ac:picMk id="12" creationId="{F194DC20-16EF-4333-A947-8F8268B67DDB}"/>
          </ac:picMkLst>
        </pc:picChg>
      </pc:sldChg>
      <pc:sldChg chg="delSp modSp mod">
        <pc:chgData name="Rose Darwin [TBCS-NOR]" userId="96e9ce63-dc63-4cb4-9e18-49ed0662571c" providerId="ADAL" clId="{F468CFF7-3440-462A-9160-CBE4F9F8C181}" dt="2022-02-11T11:35:13.192" v="47" actId="1076"/>
        <pc:sldMkLst>
          <pc:docMk/>
          <pc:sldMk cId="4284223571" sldId="288"/>
        </pc:sldMkLst>
        <pc:spChg chg="mod">
          <ac:chgData name="Rose Darwin [TBCS-NOR]" userId="96e9ce63-dc63-4cb4-9e18-49ed0662571c" providerId="ADAL" clId="{F468CFF7-3440-462A-9160-CBE4F9F8C181}" dt="2022-02-11T11:35:10.660" v="46" actId="14100"/>
          <ac:spMkLst>
            <pc:docMk/>
            <pc:sldMk cId="4284223571" sldId="288"/>
            <ac:spMk id="2" creationId="{79C4904B-4214-4C64-944C-6B767CDB94B4}"/>
          </ac:spMkLst>
        </pc:spChg>
        <pc:graphicFrameChg chg="mod modGraphic">
          <ac:chgData name="Rose Darwin [TBCS-NOR]" userId="96e9ce63-dc63-4cb4-9e18-49ed0662571c" providerId="ADAL" clId="{F468CFF7-3440-462A-9160-CBE4F9F8C181}" dt="2022-02-11T11:34:56.910" v="44" actId="14100"/>
          <ac:graphicFrameMkLst>
            <pc:docMk/>
            <pc:sldMk cId="4284223571" sldId="288"/>
            <ac:graphicFrameMk id="5" creationId="{00000000-0000-0000-0000-000000000000}"/>
          </ac:graphicFrameMkLst>
        </pc:graphicFrameChg>
        <pc:picChg chg="mod">
          <ac:chgData name="Rose Darwin [TBCS-NOR]" userId="96e9ce63-dc63-4cb4-9e18-49ed0662571c" providerId="ADAL" clId="{F468CFF7-3440-462A-9160-CBE4F9F8C181}" dt="2022-02-11T11:35:13.192" v="47" actId="1076"/>
          <ac:picMkLst>
            <pc:docMk/>
            <pc:sldMk cId="4284223571" sldId="288"/>
            <ac:picMk id="4" creationId="{37D8FF38-75A7-492E-BB8B-95C0FE5934F5}"/>
          </ac:picMkLst>
        </pc:picChg>
        <pc:picChg chg="del">
          <ac:chgData name="Rose Darwin [TBCS-NOR]" userId="96e9ce63-dc63-4cb4-9e18-49ed0662571c" providerId="ADAL" clId="{F468CFF7-3440-462A-9160-CBE4F9F8C181}" dt="2022-02-11T11:34:25.893" v="36" actId="21"/>
          <ac:picMkLst>
            <pc:docMk/>
            <pc:sldMk cId="4284223571" sldId="288"/>
            <ac:picMk id="10" creationId="{00000000-0000-0000-0000-000000000000}"/>
          </ac:picMkLst>
        </pc:picChg>
        <pc:picChg chg="del">
          <ac:chgData name="Rose Darwin [TBCS-NOR]" userId="96e9ce63-dc63-4cb4-9e18-49ed0662571c" providerId="ADAL" clId="{F468CFF7-3440-462A-9160-CBE4F9F8C181}" dt="2022-02-11T11:34:23.180" v="35" actId="21"/>
          <ac:picMkLst>
            <pc:docMk/>
            <pc:sldMk cId="4284223571" sldId="288"/>
            <ac:picMk id="11" creationId="{FC763F33-17E3-481D-8058-5DBAF7AE8797}"/>
          </ac:picMkLst>
        </pc:picChg>
        <pc:picChg chg="del">
          <ac:chgData name="Rose Darwin [TBCS-NOR]" userId="96e9ce63-dc63-4cb4-9e18-49ed0662571c" providerId="ADAL" clId="{F468CFF7-3440-462A-9160-CBE4F9F8C181}" dt="2022-02-11T11:34:30.287" v="37" actId="21"/>
          <ac:picMkLst>
            <pc:docMk/>
            <pc:sldMk cId="4284223571" sldId="288"/>
            <ac:picMk id="13" creationId="{00000000-0000-0000-0000-000000000000}"/>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FE5BF67-845F-4E5B-A052-6BC4D6420FF1}" type="datetimeFigureOut">
              <a:rPr lang="en-GB" smtClean="0"/>
              <a:t>11/02/2022</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9BBC6A8-4F9E-472F-ADCF-BCD78F6E4725}" type="slidenum">
              <a:rPr lang="en-GB" smtClean="0"/>
              <a:t>‹#›</a:t>
            </a:fld>
            <a:endParaRPr lang="en-GB"/>
          </a:p>
        </p:txBody>
      </p:sp>
    </p:spTree>
    <p:extLst>
      <p:ext uri="{BB962C8B-B14F-4D97-AF65-F5344CB8AC3E}">
        <p14:creationId xmlns:p14="http://schemas.microsoft.com/office/powerpoint/2010/main" val="18469281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6FB0FCF-2D05-43BD-8F74-0EF055E087BD}" type="slidenum">
              <a:rPr lang="en-GB" smtClean="0">
                <a:solidFill>
                  <a:prstClr val="black"/>
                </a:solidFill>
              </a:rPr>
              <a:pPr/>
              <a:t>1</a:t>
            </a:fld>
            <a:endParaRPr lang="en-GB" dirty="0">
              <a:solidFill>
                <a:prstClr val="black"/>
              </a:solidFill>
            </a:endParaRPr>
          </a:p>
        </p:txBody>
      </p:sp>
    </p:spTree>
    <p:extLst>
      <p:ext uri="{BB962C8B-B14F-4D97-AF65-F5344CB8AC3E}">
        <p14:creationId xmlns:p14="http://schemas.microsoft.com/office/powerpoint/2010/main" val="60198988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6FB0FCF-2D05-43BD-8F74-0EF055E087BD}" type="slidenum">
              <a:rPr lang="en-GB" smtClean="0">
                <a:solidFill>
                  <a:prstClr val="black"/>
                </a:solidFill>
              </a:rPr>
              <a:pPr/>
              <a:t>2</a:t>
            </a:fld>
            <a:endParaRPr lang="en-GB" dirty="0">
              <a:solidFill>
                <a:prstClr val="black"/>
              </a:solidFill>
            </a:endParaRPr>
          </a:p>
        </p:txBody>
      </p:sp>
    </p:spTree>
    <p:extLst>
      <p:ext uri="{BB962C8B-B14F-4D97-AF65-F5344CB8AC3E}">
        <p14:creationId xmlns:p14="http://schemas.microsoft.com/office/powerpoint/2010/main" val="53918128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6FB0FCF-2D05-43BD-8F74-0EF055E087BD}" type="slidenum">
              <a:rPr lang="en-GB" smtClean="0">
                <a:solidFill>
                  <a:prstClr val="black"/>
                </a:solidFill>
              </a:rPr>
              <a:pPr/>
              <a:t>3</a:t>
            </a:fld>
            <a:endParaRPr lang="en-GB" dirty="0">
              <a:solidFill>
                <a:prstClr val="black"/>
              </a:solidFill>
            </a:endParaRPr>
          </a:p>
        </p:txBody>
      </p:sp>
    </p:spTree>
    <p:extLst>
      <p:ext uri="{BB962C8B-B14F-4D97-AF65-F5344CB8AC3E}">
        <p14:creationId xmlns:p14="http://schemas.microsoft.com/office/powerpoint/2010/main" val="60535230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6FB0FCF-2D05-43BD-8F74-0EF055E087BD}" type="slidenum">
              <a:rPr lang="en-GB" smtClean="0">
                <a:solidFill>
                  <a:prstClr val="black"/>
                </a:solidFill>
              </a:rPr>
              <a:pPr/>
              <a:t>4</a:t>
            </a:fld>
            <a:endParaRPr lang="en-GB" dirty="0">
              <a:solidFill>
                <a:prstClr val="black"/>
              </a:solidFill>
            </a:endParaRPr>
          </a:p>
        </p:txBody>
      </p:sp>
    </p:spTree>
    <p:extLst>
      <p:ext uri="{BB962C8B-B14F-4D97-AF65-F5344CB8AC3E}">
        <p14:creationId xmlns:p14="http://schemas.microsoft.com/office/powerpoint/2010/main" val="160106737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6FB0FCF-2D05-43BD-8F74-0EF055E087BD}" type="slidenum">
              <a:rPr lang="en-GB" smtClean="0">
                <a:solidFill>
                  <a:prstClr val="black"/>
                </a:solidFill>
              </a:rPr>
              <a:pPr/>
              <a:t>5</a:t>
            </a:fld>
            <a:endParaRPr lang="en-GB" dirty="0">
              <a:solidFill>
                <a:prstClr val="black"/>
              </a:solidFill>
            </a:endParaRPr>
          </a:p>
        </p:txBody>
      </p:sp>
    </p:spTree>
    <p:extLst>
      <p:ext uri="{BB962C8B-B14F-4D97-AF65-F5344CB8AC3E}">
        <p14:creationId xmlns:p14="http://schemas.microsoft.com/office/powerpoint/2010/main" val="210410246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3A3FACFF-7A74-4E11-8A40-3E945C860ACC}" type="datetimeFigureOut">
              <a:rPr lang="en-GB" smtClean="0"/>
              <a:t>11/02/2022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405284122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A3FACFF-7A74-4E11-8A40-3E945C860ACC}" type="datetimeFigureOut">
              <a:rPr lang="en-GB" smtClean="0"/>
              <a:t>11/02/2022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55919725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A3FACFF-7A74-4E11-8A40-3E945C860ACC}" type="datetimeFigureOut">
              <a:rPr lang="en-GB" smtClean="0"/>
              <a:t>11/02/2022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1276265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3A3FACFF-7A74-4E11-8A40-3E945C860ACC}" type="datetimeFigureOut">
              <a:rPr lang="en-GB" smtClean="0"/>
              <a:t>11/02/2022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28202713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3A3FACFF-7A74-4E11-8A40-3E945C860ACC}" type="datetimeFigureOut">
              <a:rPr lang="en-GB" smtClean="0"/>
              <a:t>11/02/2022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205885926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3A3FACFF-7A74-4E11-8A40-3E945C860ACC}" type="datetimeFigureOut">
              <a:rPr lang="en-GB" smtClean="0"/>
              <a:t>11/02/2022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22227237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A3FACFF-7A74-4E11-8A40-3E945C860ACC}" type="datetimeFigureOut">
              <a:rPr lang="en-GB" smtClean="0"/>
              <a:t>11/02/2022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33098429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A3FACFF-7A74-4E11-8A40-3E945C860ACC}" type="datetimeFigureOut">
              <a:rPr lang="en-GB" smtClean="0"/>
              <a:t>11/02/2022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25547618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A3FACFF-7A74-4E11-8A40-3E945C860ACC}" type="datetimeFigureOut">
              <a:rPr lang="en-GB" smtClean="0"/>
              <a:t>11/02/2022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359276045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A3FACFF-7A74-4E11-8A40-3E945C860ACC}" type="datetimeFigureOut">
              <a:rPr lang="en-GB" smtClean="0"/>
              <a:t>11/02/2022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3487647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A3FACFF-7A74-4E11-8A40-3E945C860ACC}" type="datetimeFigureOut">
              <a:rPr lang="en-GB" smtClean="0"/>
              <a:t>11/02/2022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396085909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A3FACFF-7A74-4E11-8A40-3E945C860ACC}" type="datetimeFigureOut">
              <a:rPr lang="en-GB" smtClean="0"/>
              <a:t>11/02/2022</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0D15243-65FE-4290-BED1-5A26E5578392}" type="slidenum">
              <a:rPr lang="en-GB" smtClean="0"/>
              <a:t>‹#›</a:t>
            </a:fld>
            <a:endParaRPr lang="en-GB"/>
          </a:p>
        </p:txBody>
      </p:sp>
    </p:spTree>
    <p:extLst>
      <p:ext uri="{BB962C8B-B14F-4D97-AF65-F5344CB8AC3E}">
        <p14:creationId xmlns:p14="http://schemas.microsoft.com/office/powerpoint/2010/main" val="26329639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www.youtube.com/watch?v=VIMh6lS6VjE" TargetMode="External"/><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7.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168812" y="85226"/>
            <a:ext cx="8873197" cy="6670357"/>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endParaRPr>
          </a:p>
        </p:txBody>
      </p:sp>
      <p:sp>
        <p:nvSpPr>
          <p:cNvPr id="3" name="Rectangle 2"/>
          <p:cNvSpPr/>
          <p:nvPr/>
        </p:nvSpPr>
        <p:spPr>
          <a:xfrm>
            <a:off x="1046394" y="404664"/>
            <a:ext cx="7053998" cy="974562"/>
          </a:xfrm>
          <a:prstGeom prst="rect">
            <a:avLst/>
          </a:prstGeom>
        </p:spPr>
        <p:txBody>
          <a:bodyPr wrap="square">
            <a:spAutoFit/>
          </a:bodyPr>
          <a:lstStyle/>
          <a:p>
            <a:pPr marL="0" marR="0" lvl="0" indent="0" algn="ctr" defTabSz="914400" rtl="0" eaLnBrk="1" fontAlgn="auto" latinLnBrk="0" hangingPunct="1">
              <a:lnSpc>
                <a:spcPct val="107000"/>
              </a:lnSpc>
              <a:spcBef>
                <a:spcPts val="0"/>
              </a:spcBef>
              <a:spcAft>
                <a:spcPts val="800"/>
              </a:spcAft>
              <a:buClrTx/>
              <a:buSzTx/>
              <a:buFontTx/>
              <a:buNone/>
              <a:tabLst/>
              <a:defRPr/>
            </a:pPr>
            <a:r>
              <a:rPr kumimoji="0" lang="en-GB" sz="2400" b="1" i="0" u="none" strike="noStrike" kern="1200" cap="none" spc="0" normalizeH="0" baseline="0" noProof="0" dirty="0">
                <a:ln>
                  <a:noFill/>
                </a:ln>
                <a:solidFill>
                  <a:prstClr val="black"/>
                </a:solidFill>
                <a:effectLst/>
                <a:uLnTx/>
                <a:uFillTx/>
                <a:latin typeface="Kristen ITC" panose="03050502040202030202" pitchFamily="66" charset="0"/>
                <a:ea typeface="Calibri" panose="020F0502020204030204" pitchFamily="34" charset="0"/>
                <a:cs typeface="Calibri" panose="020F0502020204030204" pitchFamily="34" charset="0"/>
              </a:rPr>
              <a:t>Gospel: 6th Sunday of Ordinary Time </a:t>
            </a:r>
            <a:endParaRPr lang="en-GB" sz="2400" b="1" dirty="0">
              <a:solidFill>
                <a:prstClr val="black"/>
              </a:solidFill>
              <a:latin typeface="Kristen ITC" panose="03050502040202030202" pitchFamily="66" charset="0"/>
              <a:ea typeface="Calibri" panose="020F0502020204030204" pitchFamily="34" charset="0"/>
              <a:cs typeface="Calibri" panose="020F0502020204030204" pitchFamily="34" charset="0"/>
            </a:endParaRPr>
          </a:p>
          <a:p>
            <a:pPr marL="0" marR="0" lvl="0" indent="0" algn="ctr" defTabSz="914400" rtl="0" eaLnBrk="1" fontAlgn="auto" latinLnBrk="0" hangingPunct="1">
              <a:lnSpc>
                <a:spcPct val="107000"/>
              </a:lnSpc>
              <a:spcBef>
                <a:spcPts val="0"/>
              </a:spcBef>
              <a:spcAft>
                <a:spcPts val="800"/>
              </a:spcAft>
              <a:buClrTx/>
              <a:buSzTx/>
              <a:buFontTx/>
              <a:buNone/>
              <a:tabLst/>
              <a:defRPr/>
            </a:pPr>
            <a:r>
              <a:rPr kumimoji="0" lang="en-GB" sz="2400" b="1" i="0" u="none" strike="noStrike" kern="1200" cap="none" spc="0" normalizeH="0" baseline="0" noProof="0" dirty="0">
                <a:ln>
                  <a:noFill/>
                </a:ln>
                <a:solidFill>
                  <a:prstClr val="black"/>
                </a:solidFill>
                <a:effectLst/>
                <a:uLnTx/>
                <a:uFillTx/>
                <a:latin typeface="Kristen ITC" panose="03050502040202030202" pitchFamily="66" charset="0"/>
                <a:ea typeface="Calibri" panose="020F0502020204030204" pitchFamily="34" charset="0"/>
                <a:cs typeface="Calibri" panose="020F0502020204030204" pitchFamily="34" charset="0"/>
              </a:rPr>
              <a:t>Year C</a:t>
            </a:r>
            <a:endParaRPr kumimoji="0" lang="en-GB" sz="24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endParaRPr>
          </a:p>
        </p:txBody>
      </p:sp>
      <p:sp>
        <p:nvSpPr>
          <p:cNvPr id="6" name="Rectangle 5"/>
          <p:cNvSpPr/>
          <p:nvPr/>
        </p:nvSpPr>
        <p:spPr>
          <a:xfrm>
            <a:off x="2026366" y="6382730"/>
            <a:ext cx="6074026" cy="369332"/>
          </a:xfrm>
          <a:prstGeom prst="rect">
            <a:avLst/>
          </a:prstGeom>
        </p:spPr>
        <p:txBody>
          <a:bodyPr wrap="square">
            <a:spAutoFit/>
          </a:bodyPr>
          <a:lstStyle/>
          <a:p>
            <a:r>
              <a:rPr lang="en-GB" dirty="0">
                <a:hlinkClick r:id="rId3"/>
              </a:rPr>
              <a:t>https://www.youtube.com/watch?v=VIMh6lS6VjE</a:t>
            </a:r>
            <a:r>
              <a:rPr lang="en-GB" dirty="0"/>
              <a:t> </a:t>
            </a:r>
          </a:p>
        </p:txBody>
      </p:sp>
      <p:pic>
        <p:nvPicPr>
          <p:cNvPr id="4" name="Picture 3">
            <a:extLst>
              <a:ext uri="{FF2B5EF4-FFF2-40B4-BE49-F238E27FC236}">
                <a16:creationId xmlns:a16="http://schemas.microsoft.com/office/drawing/2014/main" id="{558D6E0B-CF41-4717-93D0-5370FB635015}"/>
              </a:ext>
            </a:extLst>
          </p:cNvPr>
          <p:cNvPicPr>
            <a:picLocks noChangeAspect="1"/>
          </p:cNvPicPr>
          <p:nvPr/>
        </p:nvPicPr>
        <p:blipFill rotWithShape="1">
          <a:blip r:embed="rId4"/>
          <a:srcRect b="6267"/>
          <a:stretch/>
        </p:blipFill>
        <p:spPr>
          <a:xfrm>
            <a:off x="1030447" y="1844824"/>
            <a:ext cx="7072512" cy="4369959"/>
          </a:xfrm>
          <a:prstGeom prst="rect">
            <a:avLst/>
          </a:prstGeom>
        </p:spPr>
      </p:pic>
    </p:spTree>
    <p:extLst>
      <p:ext uri="{BB962C8B-B14F-4D97-AF65-F5344CB8AC3E}">
        <p14:creationId xmlns:p14="http://schemas.microsoft.com/office/powerpoint/2010/main" val="99819348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168812" y="85226"/>
            <a:ext cx="8873197" cy="6670357"/>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endParaRPr>
          </a:p>
        </p:txBody>
      </p:sp>
      <p:sp>
        <p:nvSpPr>
          <p:cNvPr id="3" name="Rectangle 2"/>
          <p:cNvSpPr/>
          <p:nvPr/>
        </p:nvSpPr>
        <p:spPr>
          <a:xfrm>
            <a:off x="213698" y="915663"/>
            <a:ext cx="7407991" cy="2136482"/>
          </a:xfrm>
          <a:prstGeom prst="rect">
            <a:avLst/>
          </a:prstGeom>
        </p:spPr>
        <p:txBody>
          <a:bodyPr wrap="square">
            <a:spAutoFit/>
          </a:bodyPr>
          <a:lstStyle/>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sz="300"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p:txBody>
      </p:sp>
      <p:graphicFrame>
        <p:nvGraphicFramePr>
          <p:cNvPr id="5" name="Table 4"/>
          <p:cNvGraphicFramePr>
            <a:graphicFrameLocks noGrp="1"/>
          </p:cNvGraphicFramePr>
          <p:nvPr>
            <p:extLst>
              <p:ext uri="{D42A27DB-BD31-4B8C-83A1-F6EECF244321}">
                <p14:modId xmlns:p14="http://schemas.microsoft.com/office/powerpoint/2010/main" val="3000038996"/>
              </p:ext>
            </p:extLst>
          </p:nvPr>
        </p:nvGraphicFramePr>
        <p:xfrm>
          <a:off x="395536" y="460895"/>
          <a:ext cx="8458346" cy="5058728"/>
        </p:xfrm>
        <a:graphic>
          <a:graphicData uri="http://schemas.openxmlformats.org/drawingml/2006/table">
            <a:tbl>
              <a:tblPr firstRow="1" firstCol="1" bandRow="1"/>
              <a:tblGrid>
                <a:gridCol w="8458346">
                  <a:extLst>
                    <a:ext uri="{9D8B030D-6E8A-4147-A177-3AD203B41FA5}">
                      <a16:colId xmlns:a16="http://schemas.microsoft.com/office/drawing/2014/main" val="1628629733"/>
                    </a:ext>
                  </a:extLst>
                </a:gridCol>
              </a:tblGrid>
              <a:tr h="4152334">
                <a:tc>
                  <a:txBody>
                    <a:bodyPr/>
                    <a:lstStyle/>
                    <a:p>
                      <a:pPr algn="ctr">
                        <a:lnSpc>
                          <a:spcPct val="107000"/>
                        </a:lnSpc>
                        <a:spcAft>
                          <a:spcPts val="800"/>
                        </a:spcAft>
                      </a:pPr>
                      <a:r>
                        <a:rPr lang="en-GB" sz="2000" b="1" u="sng" dirty="0">
                          <a:effectLst/>
                          <a:latin typeface="Comic Sans MS" panose="030F0702030302020204" pitchFamily="66" charset="0"/>
                          <a:ea typeface="Calibri" panose="020F0502020204030204" pitchFamily="34" charset="0"/>
                          <a:cs typeface="Calibri" panose="020F0502020204030204" pitchFamily="34" charset="0"/>
                        </a:rPr>
                        <a:t>Gospel </a:t>
                      </a:r>
                      <a:r>
                        <a:rPr lang="en-GB" sz="2000" b="1" dirty="0">
                          <a:effectLst/>
                          <a:latin typeface="Comic Sans MS" panose="030F0702030302020204" pitchFamily="66" charset="0"/>
                          <a:ea typeface="Calibri" panose="020F0502020204030204" pitchFamily="34" charset="0"/>
                          <a:cs typeface="Calibri" panose="020F0502020204030204" pitchFamily="34" charset="0"/>
                        </a:rPr>
                        <a:t>- 6th Sunday of Ordinary Time - Year C</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2000" dirty="0">
                          <a:effectLst/>
                          <a:latin typeface="Comic Sans MS" panose="030F0702030302020204" pitchFamily="66" charset="0"/>
                          <a:ea typeface="Calibri" panose="020F0502020204030204" pitchFamily="34" charset="0"/>
                          <a:cs typeface="Calibri" panose="020F0502020204030204" pitchFamily="34" charset="0"/>
                        </a:rPr>
                        <a:t>Jesus looked up at his disciples and said:</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2000" b="1" dirty="0">
                          <a:effectLst/>
                          <a:latin typeface="Comic Sans MS" panose="030F0702030302020204" pitchFamily="66" charset="0"/>
                          <a:ea typeface="Calibri" panose="020F0502020204030204" pitchFamily="34" charset="0"/>
                          <a:cs typeface="Calibri" panose="020F0502020204030204" pitchFamily="34" charset="0"/>
                        </a:rPr>
                        <a:t>‘Blessed are you who are poor</a:t>
                      </a:r>
                      <a:r>
                        <a:rPr lang="en-GB" sz="2000" dirty="0">
                          <a:effectLst/>
                          <a:latin typeface="Comic Sans MS" panose="030F0702030302020204" pitchFamily="66" charset="0"/>
                          <a:ea typeface="Calibri" panose="020F0502020204030204" pitchFamily="34" charset="0"/>
                          <a:cs typeface="Calibri" panose="020F0502020204030204" pitchFamily="34" charset="0"/>
                        </a:rPr>
                        <a:t>, for yours is the kingdom of God.</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2000" dirty="0">
                          <a:effectLst/>
                          <a:latin typeface="Comic Sans MS" panose="030F0702030302020204" pitchFamily="66" charset="0"/>
                          <a:ea typeface="Calibri" panose="020F0502020204030204" pitchFamily="34" charset="0"/>
                          <a:cs typeface="Calibri" panose="020F0502020204030204" pitchFamily="34" charset="0"/>
                        </a:rPr>
                        <a:t>‘</a:t>
                      </a:r>
                      <a:r>
                        <a:rPr lang="en-GB" sz="2000" b="1" dirty="0">
                          <a:effectLst/>
                          <a:latin typeface="Comic Sans MS" panose="030F0702030302020204" pitchFamily="66" charset="0"/>
                          <a:ea typeface="Calibri" panose="020F0502020204030204" pitchFamily="34" charset="0"/>
                          <a:cs typeface="Calibri" panose="020F0502020204030204" pitchFamily="34" charset="0"/>
                        </a:rPr>
                        <a:t>Blessed are you who are hungry</a:t>
                      </a:r>
                      <a:r>
                        <a:rPr lang="en-GB" sz="2000" dirty="0">
                          <a:effectLst/>
                          <a:latin typeface="Comic Sans MS" panose="030F0702030302020204" pitchFamily="66" charset="0"/>
                          <a:ea typeface="Calibri" panose="020F0502020204030204" pitchFamily="34" charset="0"/>
                          <a:cs typeface="Calibri" panose="020F0502020204030204" pitchFamily="34" charset="0"/>
                        </a:rPr>
                        <a:t> now, for you will be filled.</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2000" dirty="0">
                          <a:effectLst/>
                          <a:latin typeface="Comic Sans MS" panose="030F0702030302020204" pitchFamily="66" charset="0"/>
                          <a:ea typeface="Calibri" panose="020F0502020204030204" pitchFamily="34" charset="0"/>
                          <a:cs typeface="Calibri" panose="020F0502020204030204" pitchFamily="34" charset="0"/>
                        </a:rPr>
                        <a:t>‘</a:t>
                      </a:r>
                      <a:r>
                        <a:rPr lang="en-GB" sz="2000" b="1" dirty="0">
                          <a:effectLst/>
                          <a:latin typeface="Comic Sans MS" panose="030F0702030302020204" pitchFamily="66" charset="0"/>
                          <a:ea typeface="Calibri" panose="020F0502020204030204" pitchFamily="34" charset="0"/>
                          <a:cs typeface="Calibri" panose="020F0502020204030204" pitchFamily="34" charset="0"/>
                        </a:rPr>
                        <a:t>Blessed are you who weep now</a:t>
                      </a:r>
                      <a:r>
                        <a:rPr lang="en-GB" sz="2000" dirty="0">
                          <a:effectLst/>
                          <a:latin typeface="Comic Sans MS" panose="030F0702030302020204" pitchFamily="66" charset="0"/>
                          <a:ea typeface="Calibri" panose="020F0502020204030204" pitchFamily="34" charset="0"/>
                          <a:cs typeface="Calibri" panose="020F0502020204030204" pitchFamily="34" charset="0"/>
                        </a:rPr>
                        <a:t>, for you will laugh. ‘</a:t>
                      </a:r>
                      <a:r>
                        <a:rPr lang="en-GB" sz="2000" b="1" dirty="0">
                          <a:effectLst/>
                          <a:latin typeface="Comic Sans MS" panose="030F0702030302020204" pitchFamily="66" charset="0"/>
                          <a:ea typeface="Calibri" panose="020F0502020204030204" pitchFamily="34" charset="0"/>
                          <a:cs typeface="Calibri" panose="020F0502020204030204" pitchFamily="34" charset="0"/>
                        </a:rPr>
                        <a:t>Blessed are you when people</a:t>
                      </a:r>
                      <a:r>
                        <a:rPr lang="en-GB" sz="2000" dirty="0">
                          <a:effectLst/>
                          <a:latin typeface="Comic Sans MS" panose="030F0702030302020204" pitchFamily="66" charset="0"/>
                          <a:ea typeface="Calibri" panose="020F0502020204030204" pitchFamily="34" charset="0"/>
                          <a:cs typeface="Calibri" panose="020F0502020204030204" pitchFamily="34" charset="0"/>
                        </a:rPr>
                        <a:t> hate you, and when they exclude you, revile you, and defame you on account of the Son of Man. Rejoice on that day and leap for joy, for surely your reward is great in heaven; for that is what their ancestors did to the prophets.</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2000" dirty="0">
                          <a:effectLst/>
                          <a:latin typeface="Comic Sans MS" panose="030F0702030302020204" pitchFamily="66" charset="0"/>
                          <a:ea typeface="Calibri" panose="020F0502020204030204" pitchFamily="34" charset="0"/>
                          <a:cs typeface="Calibri" panose="020F0502020204030204" pitchFamily="34" charset="0"/>
                        </a:rPr>
                        <a:t> ‘But woe to you who are rich, for you have received your consolation. ‘Woe to you who are full now, for you will be hungry. ‘Woe to you who are laughing now, for you will mourn and weep. ‘Woe to you when all speak well of you, for that is what their ancestors did to the false prophets. </a:t>
                      </a:r>
                      <a:r>
                        <a:rPr lang="en-GB" sz="2000" b="1"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L</a:t>
                      </a:r>
                      <a:r>
                        <a:rPr lang="en-GB" sz="2000" b="1" dirty="0">
                          <a:solidFill>
                            <a:srgbClr val="000000"/>
                          </a:solidFill>
                          <a:effectLst/>
                          <a:latin typeface="Comic Sans MS" panose="030F0702030302020204" pitchFamily="66" charset="0"/>
                          <a:ea typeface="Calibri" panose="020F0502020204030204" pitchFamily="34" charset="0"/>
                          <a:cs typeface="Times New Roman" panose="02020603050405020304" pitchFamily="18" charset="0"/>
                        </a:rPr>
                        <a:t>uke 6:17,20-26</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291278610"/>
                  </a:ext>
                </a:extLst>
              </a:tr>
            </a:tbl>
          </a:graphicData>
        </a:graphic>
      </p:graphicFrame>
      <p:sp>
        <p:nvSpPr>
          <p:cNvPr id="2" name="TextBox 1">
            <a:extLst>
              <a:ext uri="{FF2B5EF4-FFF2-40B4-BE49-F238E27FC236}">
                <a16:creationId xmlns:a16="http://schemas.microsoft.com/office/drawing/2014/main" id="{79C4904B-4214-4C64-944C-6B767CDB94B4}"/>
              </a:ext>
            </a:extLst>
          </p:cNvPr>
          <p:cNvSpPr txBox="1"/>
          <p:nvPr/>
        </p:nvSpPr>
        <p:spPr>
          <a:xfrm>
            <a:off x="323528" y="5654171"/>
            <a:ext cx="4248472" cy="70788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0070C0"/>
                </a:solidFill>
                <a:effectLst/>
                <a:uLnTx/>
                <a:uFillTx/>
                <a:latin typeface="Comic Sans MS" panose="030F0702030302020204" pitchFamily="66" charset="0"/>
                <a:ea typeface="+mn-ea"/>
                <a:cs typeface="+mn-cs"/>
              </a:rPr>
              <a:t>The Gospel of the Lord,</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0070C0"/>
                </a:solidFill>
                <a:effectLst/>
                <a:uLnTx/>
                <a:uFillTx/>
                <a:latin typeface="Comic Sans MS" panose="030F0702030302020204" pitchFamily="66" charset="0"/>
                <a:ea typeface="+mn-ea"/>
                <a:cs typeface="+mn-cs"/>
              </a:rPr>
              <a:t>Praise to you Lord Jesus Christ.</a:t>
            </a:r>
          </a:p>
        </p:txBody>
      </p:sp>
      <p:pic>
        <p:nvPicPr>
          <p:cNvPr id="4" name="Picture 3">
            <a:extLst>
              <a:ext uri="{FF2B5EF4-FFF2-40B4-BE49-F238E27FC236}">
                <a16:creationId xmlns:a16="http://schemas.microsoft.com/office/drawing/2014/main" id="{37D8FF38-75A7-492E-BB8B-95C0FE5934F5}"/>
              </a:ext>
            </a:extLst>
          </p:cNvPr>
          <p:cNvPicPr>
            <a:picLocks noChangeAspect="1"/>
          </p:cNvPicPr>
          <p:nvPr/>
        </p:nvPicPr>
        <p:blipFill>
          <a:blip r:embed="rId3"/>
          <a:stretch>
            <a:fillRect/>
          </a:stretch>
        </p:blipFill>
        <p:spPr>
          <a:xfrm>
            <a:off x="7837528" y="5994398"/>
            <a:ext cx="1133954" cy="695004"/>
          </a:xfrm>
          <a:prstGeom prst="rect">
            <a:avLst/>
          </a:prstGeom>
        </p:spPr>
      </p:pic>
    </p:spTree>
    <p:extLst>
      <p:ext uri="{BB962C8B-B14F-4D97-AF65-F5344CB8AC3E}">
        <p14:creationId xmlns:p14="http://schemas.microsoft.com/office/powerpoint/2010/main" val="428422357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168812" y="85226"/>
            <a:ext cx="8873197" cy="6670357"/>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endParaRPr>
          </a:p>
        </p:txBody>
      </p:sp>
      <p:sp>
        <p:nvSpPr>
          <p:cNvPr id="12" name="Rectangle 11"/>
          <p:cNvSpPr/>
          <p:nvPr/>
        </p:nvSpPr>
        <p:spPr>
          <a:xfrm>
            <a:off x="214103" y="6347785"/>
            <a:ext cx="5164114" cy="369332"/>
          </a:xfrm>
          <a:prstGeom prst="rect">
            <a:avLst/>
          </a:prstGeom>
        </p:spPr>
        <p:txBody>
          <a:bodyPr wrap="square">
            <a:spAutoFit/>
          </a:bodyPr>
          <a:lstStyle/>
          <a:p>
            <a:r>
              <a:rPr lang="en-GB" b="1" dirty="0" err="1"/>
              <a:t>Cont</a:t>
            </a:r>
            <a:r>
              <a:rPr lang="en-GB" b="1" dirty="0"/>
              <a:t>…</a:t>
            </a:r>
          </a:p>
        </p:txBody>
      </p:sp>
      <p:sp>
        <p:nvSpPr>
          <p:cNvPr id="5" name="Rectangle 4"/>
          <p:cNvSpPr/>
          <p:nvPr/>
        </p:nvSpPr>
        <p:spPr>
          <a:xfrm>
            <a:off x="214104" y="188640"/>
            <a:ext cx="5164114" cy="2360711"/>
          </a:xfrm>
          <a:prstGeom prst="rect">
            <a:avLst/>
          </a:prstGeom>
        </p:spPr>
        <p:txBody>
          <a:bodyPr wrap="square">
            <a:spAutoFit/>
          </a:bodyPr>
          <a:lstStyle/>
          <a:p>
            <a:r>
              <a:rPr lang="en-GB" sz="2000" b="1" dirty="0">
                <a:latin typeface="Comic Sans MS" panose="030F0702030302020204" pitchFamily="66" charset="0"/>
                <a:ea typeface="Calibri" panose="020F0502020204030204" pitchFamily="34" charset="0"/>
              </a:rPr>
              <a:t>Reflection:</a:t>
            </a:r>
          </a:p>
          <a:p>
            <a:pPr>
              <a:lnSpc>
                <a:spcPct val="107000"/>
              </a:lnSpc>
              <a:spcAft>
                <a:spcPts val="800"/>
              </a:spcAft>
            </a:pPr>
            <a:r>
              <a:rPr lang="en-GB" sz="2000" dirty="0">
                <a:effectLst/>
                <a:latin typeface="Comic Sans MS" panose="030F0702030302020204" pitchFamily="66" charset="0"/>
                <a:ea typeface="Times New Roman" panose="02020603050405020304" pitchFamily="18" charset="0"/>
                <a:cs typeface="Calibri" panose="020F0502020204030204" pitchFamily="34" charset="0"/>
              </a:rPr>
              <a:t>In the Gospel message this week, Jesus teaches His apostles and the crowd the way to happiness. This piece of Scripture is known as the Beatitudes. A beatitude is a blessing – and more than that. Someone who is </a:t>
            </a:r>
            <a:r>
              <a:rPr lang="en-GB" sz="2000" b="1" dirty="0">
                <a:effectLst/>
                <a:latin typeface="Comic Sans MS" panose="030F0702030302020204" pitchFamily="66" charset="0"/>
                <a:ea typeface="Times New Roman" panose="02020603050405020304" pitchFamily="18" charset="0"/>
                <a:cs typeface="Calibri" panose="020F0502020204030204" pitchFamily="34" charset="0"/>
              </a:rPr>
              <a:t>“blessed”</a:t>
            </a:r>
            <a:r>
              <a:rPr lang="en-GB" sz="2000" dirty="0">
                <a:effectLst/>
                <a:latin typeface="Comic Sans MS" panose="030F0702030302020204" pitchFamily="66" charset="0"/>
                <a:ea typeface="Times New Roman" panose="02020603050405020304" pitchFamily="18" charset="0"/>
                <a:cs typeface="Calibri" panose="020F0502020204030204" pitchFamily="34" charset="0"/>
              </a:rPr>
              <a:t> is more than happy. </a:t>
            </a:r>
            <a:endParaRPr lang="en-GB" sz="2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6" name="Rectangle 5"/>
          <p:cNvSpPr/>
          <p:nvPr/>
        </p:nvSpPr>
        <p:spPr>
          <a:xfrm>
            <a:off x="346961" y="2996952"/>
            <a:ext cx="5377908" cy="3040897"/>
          </a:xfrm>
          <a:prstGeom prst="rect">
            <a:avLst/>
          </a:prstGeom>
        </p:spPr>
        <p:txBody>
          <a:bodyPr wrap="square">
            <a:spAutoFit/>
          </a:bodyPr>
          <a:lstStyle/>
          <a:p>
            <a:pPr>
              <a:lnSpc>
                <a:spcPct val="107000"/>
              </a:lnSpc>
              <a:spcAft>
                <a:spcPts val="800"/>
              </a:spcAft>
            </a:pPr>
            <a:r>
              <a:rPr lang="en-GB" sz="2000" dirty="0">
                <a:effectLst/>
                <a:latin typeface="Comic Sans MS" panose="030F0702030302020204" pitchFamily="66" charset="0"/>
                <a:ea typeface="Times New Roman" panose="02020603050405020304" pitchFamily="18" charset="0"/>
                <a:cs typeface="Calibri" panose="020F0502020204030204" pitchFamily="34" charset="0"/>
              </a:rPr>
              <a:t>The blessed are filled with God’s joy. Jesus wants all people to be happy. Even if you are not healthy, famous, beautiful, rich, strong or brilliant, the beatitudes are His promise of happiness. They make it seem like the best thing ever to be poor, sad or disadvantaged. He gives a guarantee that He will be our happiness here on earth and in heaven.</a:t>
            </a:r>
            <a:r>
              <a:rPr lang="en-GB" sz="2000" dirty="0">
                <a:effectLst/>
                <a:latin typeface="Comic Sans MS" panose="030F0702030302020204" pitchFamily="66" charset="0"/>
                <a:ea typeface="Calibri" panose="020F0502020204030204" pitchFamily="34" charset="0"/>
                <a:cs typeface="Calibri" panose="020F0502020204030204" pitchFamily="34" charset="0"/>
              </a:rPr>
              <a:t> </a:t>
            </a:r>
            <a:endParaRPr lang="en-GB" sz="28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2049" name="Picture 1" descr="Image result for agape">
            <a:extLst>
              <a:ext uri="{FF2B5EF4-FFF2-40B4-BE49-F238E27FC236}">
                <a16:creationId xmlns:a16="http://schemas.microsoft.com/office/drawing/2014/main" id="{8A2E0709-84E2-49C7-97FD-1988B819889E}"/>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14694"/>
          <a:stretch/>
        </p:blipFill>
        <p:spPr bwMode="auto">
          <a:xfrm>
            <a:off x="6094266" y="2996953"/>
            <a:ext cx="2866143" cy="2808312"/>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a:extLst>
              <a:ext uri="{FF2B5EF4-FFF2-40B4-BE49-F238E27FC236}">
                <a16:creationId xmlns:a16="http://schemas.microsoft.com/office/drawing/2014/main" id="{C827793C-A79E-4873-B0FC-9BAD17EF8B18}"/>
              </a:ext>
            </a:extLst>
          </p:cNvPr>
          <p:cNvPicPr>
            <a:picLocks noChangeAspect="1"/>
          </p:cNvPicPr>
          <p:nvPr/>
        </p:nvPicPr>
        <p:blipFill>
          <a:blip r:embed="rId4"/>
          <a:stretch>
            <a:fillRect/>
          </a:stretch>
        </p:blipFill>
        <p:spPr>
          <a:xfrm>
            <a:off x="7735900" y="203706"/>
            <a:ext cx="1081779" cy="695004"/>
          </a:xfrm>
          <a:prstGeom prst="rect">
            <a:avLst/>
          </a:prstGeom>
        </p:spPr>
      </p:pic>
    </p:spTree>
    <p:extLst>
      <p:ext uri="{BB962C8B-B14F-4D97-AF65-F5344CB8AC3E}">
        <p14:creationId xmlns:p14="http://schemas.microsoft.com/office/powerpoint/2010/main" val="237146997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168812" y="85226"/>
            <a:ext cx="8873197" cy="6670357"/>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endParaRPr>
          </a:p>
        </p:txBody>
      </p:sp>
      <p:sp>
        <p:nvSpPr>
          <p:cNvPr id="11" name="Rectangle 10"/>
          <p:cNvSpPr/>
          <p:nvPr/>
        </p:nvSpPr>
        <p:spPr>
          <a:xfrm>
            <a:off x="214103" y="6347785"/>
            <a:ext cx="5164114" cy="369332"/>
          </a:xfrm>
          <a:prstGeom prst="rect">
            <a:avLst/>
          </a:prstGeom>
        </p:spPr>
        <p:txBody>
          <a:bodyPr wrap="square">
            <a:spAutoFit/>
          </a:bodyPr>
          <a:lstStyle/>
          <a:p>
            <a:r>
              <a:rPr lang="en-GB" dirty="0"/>
              <a:t> </a:t>
            </a:r>
          </a:p>
        </p:txBody>
      </p:sp>
      <p:sp>
        <p:nvSpPr>
          <p:cNvPr id="4" name="Rectangle 3"/>
          <p:cNvSpPr/>
          <p:nvPr/>
        </p:nvSpPr>
        <p:spPr>
          <a:xfrm>
            <a:off x="3144419" y="922284"/>
            <a:ext cx="5164114" cy="2712666"/>
          </a:xfrm>
          <a:prstGeom prst="rect">
            <a:avLst/>
          </a:prstGeom>
        </p:spPr>
        <p:txBody>
          <a:bodyPr wrap="square">
            <a:spAutoFit/>
          </a:bodyPr>
          <a:lstStyle/>
          <a:p>
            <a:pPr>
              <a:lnSpc>
                <a:spcPct val="107000"/>
              </a:lnSpc>
              <a:spcAft>
                <a:spcPts val="800"/>
              </a:spcAft>
            </a:pPr>
            <a:r>
              <a:rPr lang="en-GB" sz="1600" dirty="0">
                <a:latin typeface="Comic Sans MS" panose="030F0702030302020204" pitchFamily="66" charset="0"/>
                <a:ea typeface="Calibri" panose="020F0502020204030204" pitchFamily="34" charset="0"/>
                <a:cs typeface="Calibri" panose="020F0502020204030204" pitchFamily="34" charset="0"/>
              </a:rPr>
              <a:t>We are challenged by the beatitudes to trust completely in God, to simplify our lives and to change the notion of what society values. The reality that Jesus teaches in today's Gospel is that things are not always as they appear. The Beatitudes turn upside down the values of the world. The world sets up the rich to be first; Jesus puts the poor on top of the world. The world tells us to seek happiness at all costs; Jesus offers us another set of values to make us happy.</a:t>
            </a:r>
            <a:endParaRPr lang="en-GB" sz="2200" dirty="0">
              <a:solidFill>
                <a:srgbClr val="0070C0"/>
              </a:solidFill>
              <a:latin typeface="Comic Sans MS" panose="030F0702030302020204" pitchFamily="66" charset="0"/>
              <a:ea typeface="Calibri" panose="020F0502020204030204" pitchFamily="34" charset="0"/>
              <a:cs typeface="Times New Roman" panose="02020603050405020304" pitchFamily="18" charset="0"/>
            </a:endParaRPr>
          </a:p>
        </p:txBody>
      </p:sp>
      <p:sp>
        <p:nvSpPr>
          <p:cNvPr id="3" name="Rectangle 2"/>
          <p:cNvSpPr/>
          <p:nvPr/>
        </p:nvSpPr>
        <p:spPr>
          <a:xfrm rot="10800000" flipV="1">
            <a:off x="467542" y="4172797"/>
            <a:ext cx="2736305" cy="1856727"/>
          </a:xfrm>
          <a:prstGeom prst="rect">
            <a:avLst/>
          </a:prstGeom>
        </p:spPr>
        <p:txBody>
          <a:bodyPr wrap="square">
            <a:spAutoFit/>
          </a:bodyPr>
          <a:lstStyle/>
          <a:p>
            <a:pPr algn="ctr">
              <a:lnSpc>
                <a:spcPct val="107000"/>
              </a:lnSpc>
              <a:spcAft>
                <a:spcPts val="800"/>
              </a:spcAft>
            </a:pPr>
            <a:r>
              <a:rPr lang="en-GB" b="1" spc="15" dirty="0">
                <a:solidFill>
                  <a:srgbClr val="0070C0"/>
                </a:solidFill>
                <a:effectLst/>
                <a:latin typeface="Comic Sans MS" panose="030F0702030302020204" pitchFamily="66" charset="0"/>
                <a:ea typeface="Calibri" panose="020F0502020204030204" pitchFamily="34" charset="0"/>
                <a:cs typeface="Calibri" panose="020F0502020204030204" pitchFamily="34" charset="0"/>
              </a:rPr>
              <a:t>Pope Francis</a:t>
            </a:r>
            <a:r>
              <a:rPr lang="en-GB" spc="15" dirty="0">
                <a:solidFill>
                  <a:srgbClr val="0070C0"/>
                </a:solidFill>
                <a:effectLst/>
                <a:latin typeface="Comic Sans MS" panose="030F0702030302020204" pitchFamily="66" charset="0"/>
                <a:ea typeface="Calibri" panose="020F0502020204030204" pitchFamily="34" charset="0"/>
                <a:cs typeface="Calibri" panose="020F0502020204030204" pitchFamily="34" charset="0"/>
              </a:rPr>
              <a:t> described the Beatitudes as the roadmap for Christian life which gives us the ability to move forward on the right path.</a:t>
            </a:r>
            <a:endParaRPr lang="en-GB"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4" name="TextBox 13">
            <a:extLst>
              <a:ext uri="{FF2B5EF4-FFF2-40B4-BE49-F238E27FC236}">
                <a16:creationId xmlns:a16="http://schemas.microsoft.com/office/drawing/2014/main" id="{594C37E9-7E05-4311-BD22-CCC6A6C18F9D}"/>
              </a:ext>
            </a:extLst>
          </p:cNvPr>
          <p:cNvSpPr txBox="1"/>
          <p:nvPr/>
        </p:nvSpPr>
        <p:spPr>
          <a:xfrm>
            <a:off x="4211961" y="3859569"/>
            <a:ext cx="3532170" cy="2714718"/>
          </a:xfrm>
          <a:prstGeom prst="rect">
            <a:avLst/>
          </a:prstGeom>
          <a:noFill/>
        </p:spPr>
        <p:txBody>
          <a:bodyPr wrap="square">
            <a:spAutoFit/>
          </a:bodyPr>
          <a:lstStyle/>
          <a:p>
            <a:pPr>
              <a:lnSpc>
                <a:spcPct val="107000"/>
              </a:lnSpc>
              <a:spcAft>
                <a:spcPts val="800"/>
              </a:spcAft>
            </a:pPr>
            <a:r>
              <a:rPr lang="en-GB" sz="1600" dirty="0">
                <a:effectLst/>
                <a:latin typeface="Comic Sans MS" panose="030F0702030302020204" pitchFamily="66" charset="0"/>
                <a:ea typeface="Calibri" panose="020F0502020204030204" pitchFamily="34" charset="0"/>
                <a:cs typeface="Calibri" panose="020F0502020204030204" pitchFamily="34" charset="0"/>
              </a:rPr>
              <a:t>We know that God is love. His love is completely unconditional. We don’t have to earn it and there is nothing we can do to stop God loving us. We call this love ‘Agape’. Agape is unconditional love; it is willing </a:t>
            </a:r>
            <a:r>
              <a:rPr lang="en-GB" sz="1600" dirty="0">
                <a:latin typeface="Comic Sans MS" panose="030F0702030302020204" pitchFamily="66" charset="0"/>
                <a:ea typeface="Calibri" panose="020F0502020204030204" pitchFamily="34" charset="0"/>
                <a:cs typeface="Calibri" panose="020F0502020204030204" pitchFamily="34" charset="0"/>
              </a:rPr>
              <a:t>good for </a:t>
            </a:r>
            <a:r>
              <a:rPr lang="en-GB" sz="1600" dirty="0">
                <a:effectLst/>
                <a:latin typeface="Comic Sans MS" panose="030F0702030302020204" pitchFamily="66" charset="0"/>
                <a:ea typeface="Calibri" panose="020F0502020204030204" pitchFamily="34" charset="0"/>
                <a:cs typeface="Calibri" panose="020F0502020204030204" pitchFamily="34" charset="0"/>
              </a:rPr>
              <a:t>the other. The Beatitudes tell us that if we want to be happy, we must desire to be like God. Do it and you’ll be happy.</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15" name="Picture 14">
            <a:extLst>
              <a:ext uri="{FF2B5EF4-FFF2-40B4-BE49-F238E27FC236}">
                <a16:creationId xmlns:a16="http://schemas.microsoft.com/office/drawing/2014/main" id="{32AC4B24-982A-4B1C-8A4F-55A473EA5B94}"/>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39552" y="843619"/>
            <a:ext cx="2442922" cy="2712666"/>
          </a:xfrm>
          <a:prstGeom prst="rect">
            <a:avLst/>
          </a:prstGeom>
          <a:noFill/>
        </p:spPr>
      </p:pic>
      <p:pic>
        <p:nvPicPr>
          <p:cNvPr id="16" name="Picture 15">
            <a:extLst>
              <a:ext uri="{FF2B5EF4-FFF2-40B4-BE49-F238E27FC236}">
                <a16:creationId xmlns:a16="http://schemas.microsoft.com/office/drawing/2014/main" id="{7BB41C76-4702-4258-8DD0-A32954F81C1D}"/>
              </a:ext>
            </a:extLst>
          </p:cNvPr>
          <p:cNvPicPr>
            <a:picLocks noChangeAspect="1"/>
          </p:cNvPicPr>
          <p:nvPr/>
        </p:nvPicPr>
        <p:blipFill>
          <a:blip r:embed="rId4"/>
          <a:stretch>
            <a:fillRect/>
          </a:stretch>
        </p:blipFill>
        <p:spPr>
          <a:xfrm>
            <a:off x="7874997" y="148615"/>
            <a:ext cx="1133954" cy="695004"/>
          </a:xfrm>
          <a:prstGeom prst="rect">
            <a:avLst/>
          </a:prstGeom>
        </p:spPr>
      </p:pic>
    </p:spTree>
    <p:extLst>
      <p:ext uri="{BB962C8B-B14F-4D97-AF65-F5344CB8AC3E}">
        <p14:creationId xmlns:p14="http://schemas.microsoft.com/office/powerpoint/2010/main" val="141041439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135401" y="61624"/>
            <a:ext cx="8873197" cy="6670357"/>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endParaRPr>
          </a:p>
        </p:txBody>
      </p:sp>
      <p:sp>
        <p:nvSpPr>
          <p:cNvPr id="11" name="Rectangle 10"/>
          <p:cNvSpPr/>
          <p:nvPr/>
        </p:nvSpPr>
        <p:spPr>
          <a:xfrm>
            <a:off x="214103" y="6347785"/>
            <a:ext cx="5164114" cy="369332"/>
          </a:xfrm>
          <a:prstGeom prst="rect">
            <a:avLst/>
          </a:prstGeom>
        </p:spPr>
        <p:txBody>
          <a:bodyPr wrap="square">
            <a:spAutoFit/>
          </a:bodyPr>
          <a:lstStyle/>
          <a:p>
            <a:r>
              <a:rPr lang="en-GB" dirty="0"/>
              <a:t> </a:t>
            </a:r>
          </a:p>
        </p:txBody>
      </p:sp>
      <p:sp>
        <p:nvSpPr>
          <p:cNvPr id="7" name="TextBox 6">
            <a:extLst>
              <a:ext uri="{FF2B5EF4-FFF2-40B4-BE49-F238E27FC236}">
                <a16:creationId xmlns:a16="http://schemas.microsoft.com/office/drawing/2014/main" id="{101E824D-D1AB-48E4-A5D4-53FF3EBBAD77}"/>
              </a:ext>
            </a:extLst>
          </p:cNvPr>
          <p:cNvSpPr txBox="1"/>
          <p:nvPr/>
        </p:nvSpPr>
        <p:spPr>
          <a:xfrm>
            <a:off x="323527" y="946519"/>
            <a:ext cx="3024337" cy="466025"/>
          </a:xfrm>
          <a:prstGeom prst="rect">
            <a:avLst/>
          </a:prstGeom>
          <a:noFill/>
        </p:spPr>
        <p:txBody>
          <a:bodyPr wrap="square" rtlCol="0">
            <a:spAutoFit/>
          </a:bodyPr>
          <a:lstStyle/>
          <a:p>
            <a:pPr marL="0" marR="0" lvl="0" indent="0" algn="l" defTabSz="914400" rtl="0" eaLnBrk="1" fontAlgn="auto" latinLnBrk="0" hangingPunct="1">
              <a:lnSpc>
                <a:spcPct val="107000"/>
              </a:lnSpc>
              <a:spcBef>
                <a:spcPts val="0"/>
              </a:spcBef>
              <a:spcAft>
                <a:spcPts val="800"/>
              </a:spcAft>
              <a:buClrTx/>
              <a:buSzTx/>
              <a:buFontTx/>
              <a:buNone/>
              <a:tabLst/>
              <a:defRPr/>
            </a:pPr>
            <a:r>
              <a:rPr kumimoji="0" lang="en-GB" sz="2400" b="1" i="0" u="none" strike="noStrike" kern="1200" cap="none" spc="80" normalizeH="0" baseline="0" noProof="0" dirty="0">
                <a:ln>
                  <a:noFill/>
                </a:ln>
                <a:solidFill>
                  <a:prstClr val="black"/>
                </a:solidFill>
                <a:effectLst/>
                <a:uLnTx/>
                <a:uFillTx/>
                <a:latin typeface="Comic Sans MS" panose="030F0702030302020204" pitchFamily="66" charset="0"/>
                <a:ea typeface="Calibri" panose="020F0502020204030204" pitchFamily="34" charset="0"/>
                <a:cs typeface="Calibri" panose="020F0502020204030204" pitchFamily="34" charset="0"/>
              </a:rPr>
              <a:t>Post-it challenge:</a:t>
            </a:r>
            <a:endParaRPr kumimoji="0" lang="en-GB" sz="2400" b="1" i="0" u="none" strike="noStrike" kern="1200" cap="none" spc="0" normalizeH="0" baseline="0" noProof="0" dirty="0">
              <a:ln>
                <a:noFill/>
              </a:ln>
              <a:solidFill>
                <a:prstClr val="black"/>
              </a:solidFill>
              <a:effectLst/>
              <a:uLnTx/>
              <a:uFillTx/>
              <a:latin typeface="Comic Sans MS" panose="030F0702030302020204" pitchFamily="66" charset="0"/>
              <a:ea typeface="Calibri" panose="020F0502020204030204" pitchFamily="34" charset="0"/>
              <a:cs typeface="Times New Roman" panose="02020603050405020304" pitchFamily="18" charset="0"/>
            </a:endParaRPr>
          </a:p>
        </p:txBody>
      </p:sp>
      <p:pic>
        <p:nvPicPr>
          <p:cNvPr id="14" name="Picture 13">
            <a:extLst>
              <a:ext uri="{FF2B5EF4-FFF2-40B4-BE49-F238E27FC236}">
                <a16:creationId xmlns:a16="http://schemas.microsoft.com/office/drawing/2014/main" id="{F90FA2EA-D76B-44E4-83BC-8AD9A55EF880}"/>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349617" y="1305327"/>
            <a:ext cx="2592288" cy="2418548"/>
          </a:xfrm>
          <a:prstGeom prst="rect">
            <a:avLst/>
          </a:prstGeom>
          <a:noFill/>
        </p:spPr>
      </p:pic>
      <p:sp>
        <p:nvSpPr>
          <p:cNvPr id="17" name="TextBox 16">
            <a:extLst>
              <a:ext uri="{FF2B5EF4-FFF2-40B4-BE49-F238E27FC236}">
                <a16:creationId xmlns:a16="http://schemas.microsoft.com/office/drawing/2014/main" id="{06BD2062-155E-4649-BB74-F21B3B633613}"/>
              </a:ext>
            </a:extLst>
          </p:cNvPr>
          <p:cNvSpPr txBox="1"/>
          <p:nvPr/>
        </p:nvSpPr>
        <p:spPr>
          <a:xfrm flipH="1">
            <a:off x="5349617" y="3904459"/>
            <a:ext cx="2592288" cy="2155526"/>
          </a:xfrm>
          <a:prstGeom prst="rect">
            <a:avLst/>
          </a:prstGeom>
          <a:noFill/>
        </p:spPr>
        <p:txBody>
          <a:bodyPr wrap="square" rtlCol="0">
            <a:spAutoFit/>
          </a:bodyPr>
          <a:lstStyle/>
          <a:p>
            <a:pPr algn="ctr">
              <a:lnSpc>
                <a:spcPct val="107000"/>
              </a:lnSpc>
              <a:spcAft>
                <a:spcPts val="800"/>
              </a:spcAft>
            </a:pPr>
            <a:r>
              <a:rPr lang="en-GB" sz="2000" b="1" dirty="0">
                <a:effectLst/>
                <a:latin typeface="Ink Free" panose="03080402000500000000" pitchFamily="66" charset="0"/>
                <a:ea typeface="Calibri" panose="020F0502020204030204" pitchFamily="34" charset="0"/>
                <a:cs typeface="Times New Roman" panose="02020603050405020304" pitchFamily="18" charset="0"/>
              </a:rPr>
              <a:t>Let no-one ever come to you, Lord, without leaving better and happier.”</a:t>
            </a:r>
            <a:endParaRPr lang="en-GB" sz="2000" b="1"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en-GB" sz="2000" b="1" dirty="0">
                <a:effectLst/>
                <a:latin typeface="Comic Sans MS" panose="030F0702030302020204" pitchFamily="66" charset="0"/>
                <a:ea typeface="Calibri" panose="020F0502020204030204" pitchFamily="34" charset="0"/>
                <a:cs typeface="Calibri" panose="020F0502020204030204" pitchFamily="34" charset="0"/>
              </a:rPr>
              <a:t>St. Teresa of Calcutta.</a:t>
            </a:r>
            <a:endParaRPr lang="en-GB" sz="2000" b="1"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22" name="TextBox 21">
            <a:extLst>
              <a:ext uri="{FF2B5EF4-FFF2-40B4-BE49-F238E27FC236}">
                <a16:creationId xmlns:a16="http://schemas.microsoft.com/office/drawing/2014/main" id="{7AA7AD56-FF8A-42E3-B30F-E36B1F8A5919}"/>
              </a:ext>
            </a:extLst>
          </p:cNvPr>
          <p:cNvSpPr txBox="1"/>
          <p:nvPr/>
        </p:nvSpPr>
        <p:spPr>
          <a:xfrm>
            <a:off x="323527" y="1525373"/>
            <a:ext cx="4910848" cy="4535537"/>
          </a:xfrm>
          <a:prstGeom prst="rect">
            <a:avLst/>
          </a:prstGeom>
          <a:noFill/>
        </p:spPr>
        <p:txBody>
          <a:bodyPr wrap="square">
            <a:spAutoFit/>
          </a:bodyPr>
          <a:lstStyle/>
          <a:p>
            <a:pPr>
              <a:lnSpc>
                <a:spcPct val="107000"/>
              </a:lnSpc>
              <a:spcAft>
                <a:spcPts val="800"/>
              </a:spcAft>
            </a:pPr>
            <a:r>
              <a:rPr lang="en-GB" sz="2400" b="1" dirty="0">
                <a:solidFill>
                  <a:srgbClr val="00B050"/>
                </a:solidFill>
                <a:effectLst/>
                <a:latin typeface="Comic Sans MS" panose="030F0702030302020204" pitchFamily="66" charset="0"/>
                <a:ea typeface="Calibri" panose="020F0502020204030204" pitchFamily="34" charset="0"/>
                <a:cs typeface="Calibri" panose="020F0502020204030204" pitchFamily="34" charset="0"/>
              </a:rPr>
              <a:t>How might people be "poor”?</a:t>
            </a:r>
            <a:endParaRPr lang="en-GB" sz="2400" dirty="0">
              <a:effectLst/>
              <a:latin typeface="Comic Sans MS" panose="030F0702030302020204" pitchFamily="66" charset="0"/>
              <a:ea typeface="Calibri" panose="020F0502020204030204" pitchFamily="34" charset="0"/>
              <a:cs typeface="Times New Roman" panose="02020603050405020304" pitchFamily="18" charset="0"/>
            </a:endParaRPr>
          </a:p>
          <a:p>
            <a:pPr>
              <a:lnSpc>
                <a:spcPct val="107000"/>
              </a:lnSpc>
              <a:spcAft>
                <a:spcPts val="800"/>
              </a:spcAft>
            </a:pPr>
            <a:r>
              <a:rPr lang="en-GB" sz="2400" b="1" dirty="0">
                <a:solidFill>
                  <a:srgbClr val="00B050"/>
                </a:solidFill>
                <a:effectLst/>
                <a:latin typeface="Comic Sans MS" panose="030F0702030302020204" pitchFamily="66" charset="0"/>
                <a:ea typeface="Calibri" panose="020F0502020204030204" pitchFamily="34" charset="0"/>
                <a:cs typeface="Calibri" panose="020F0502020204030204" pitchFamily="34" charset="0"/>
              </a:rPr>
              <a:t>(Clue: not related to economic class.)</a:t>
            </a:r>
            <a:endParaRPr lang="en-GB" sz="2400" dirty="0">
              <a:effectLst/>
              <a:latin typeface="Comic Sans MS" panose="030F0702030302020204" pitchFamily="66" charset="0"/>
              <a:ea typeface="Calibri" panose="020F0502020204030204" pitchFamily="34" charset="0"/>
              <a:cs typeface="Times New Roman" panose="02020603050405020304" pitchFamily="18" charset="0"/>
            </a:endParaRPr>
          </a:p>
          <a:p>
            <a:pPr>
              <a:lnSpc>
                <a:spcPct val="107000"/>
              </a:lnSpc>
              <a:spcAft>
                <a:spcPts val="800"/>
              </a:spcAft>
            </a:pPr>
            <a:r>
              <a:rPr lang="en-GB" sz="2400" b="1" dirty="0">
                <a:solidFill>
                  <a:srgbClr val="00B050"/>
                </a:solidFill>
                <a:effectLst/>
                <a:latin typeface="Comic Sans MS" panose="030F0702030302020204" pitchFamily="66" charset="0"/>
                <a:ea typeface="Calibri" panose="020F0502020204030204" pitchFamily="34" charset="0"/>
                <a:cs typeface="Calibri" panose="020F0502020204030204" pitchFamily="34" charset="0"/>
              </a:rPr>
              <a:t> </a:t>
            </a:r>
            <a:endParaRPr lang="en-GB" sz="2400" dirty="0">
              <a:effectLst/>
              <a:latin typeface="Comic Sans MS" panose="030F0702030302020204" pitchFamily="66" charset="0"/>
              <a:ea typeface="Calibri" panose="020F0502020204030204" pitchFamily="34" charset="0"/>
              <a:cs typeface="Times New Roman" panose="02020603050405020304" pitchFamily="18" charset="0"/>
            </a:endParaRPr>
          </a:p>
          <a:p>
            <a:pPr>
              <a:lnSpc>
                <a:spcPct val="107000"/>
              </a:lnSpc>
              <a:spcAft>
                <a:spcPts val="800"/>
              </a:spcAft>
            </a:pPr>
            <a:r>
              <a:rPr lang="en-GB" sz="2400" b="1" dirty="0">
                <a:solidFill>
                  <a:srgbClr val="00B050"/>
                </a:solidFill>
                <a:effectLst/>
                <a:latin typeface="Comic Sans MS" panose="030F0702030302020204" pitchFamily="66" charset="0"/>
                <a:ea typeface="Calibri" panose="020F0502020204030204" pitchFamily="34" charset="0"/>
                <a:cs typeface="Calibri" panose="020F0502020204030204" pitchFamily="34" charset="0"/>
              </a:rPr>
              <a:t>One way in which I am ‘poor’ is …</a:t>
            </a:r>
            <a:endParaRPr lang="en-GB" sz="2400" dirty="0">
              <a:effectLst/>
              <a:latin typeface="Comic Sans MS" panose="030F0702030302020204" pitchFamily="66" charset="0"/>
              <a:ea typeface="Calibri" panose="020F0502020204030204" pitchFamily="34" charset="0"/>
              <a:cs typeface="Times New Roman" panose="02020603050405020304" pitchFamily="18" charset="0"/>
            </a:endParaRPr>
          </a:p>
          <a:p>
            <a:pPr>
              <a:lnSpc>
                <a:spcPct val="107000"/>
              </a:lnSpc>
              <a:spcAft>
                <a:spcPts val="800"/>
              </a:spcAft>
            </a:pPr>
            <a:r>
              <a:rPr lang="en-GB" sz="2400" b="1" dirty="0">
                <a:solidFill>
                  <a:srgbClr val="00B050"/>
                </a:solidFill>
                <a:effectLst/>
                <a:latin typeface="Comic Sans MS" panose="030F0702030302020204" pitchFamily="66" charset="0"/>
                <a:ea typeface="Calibri" panose="020F0502020204030204" pitchFamily="34" charset="0"/>
                <a:cs typeface="Calibri" panose="020F0502020204030204" pitchFamily="34" charset="0"/>
              </a:rPr>
              <a:t> </a:t>
            </a:r>
            <a:endParaRPr lang="en-GB" sz="2400" dirty="0">
              <a:effectLst/>
              <a:latin typeface="Comic Sans MS" panose="030F0702030302020204" pitchFamily="66" charset="0"/>
              <a:ea typeface="Calibri" panose="020F0502020204030204" pitchFamily="34" charset="0"/>
              <a:cs typeface="Times New Roman" panose="02020603050405020304" pitchFamily="18" charset="0"/>
            </a:endParaRPr>
          </a:p>
          <a:p>
            <a:pPr>
              <a:lnSpc>
                <a:spcPct val="107000"/>
              </a:lnSpc>
              <a:spcAft>
                <a:spcPts val="800"/>
              </a:spcAft>
            </a:pPr>
            <a:r>
              <a:rPr lang="en-GB" sz="2400" b="1" dirty="0">
                <a:solidFill>
                  <a:srgbClr val="00B050"/>
                </a:solidFill>
                <a:effectLst/>
                <a:latin typeface="Comic Sans MS" panose="030F0702030302020204" pitchFamily="66" charset="0"/>
                <a:ea typeface="Calibri" panose="020F0502020204030204" pitchFamily="34" charset="0"/>
                <a:cs typeface="Times New Roman" panose="02020603050405020304" pitchFamily="18" charset="0"/>
              </a:rPr>
              <a:t>How can we show other people that we want the best for them?</a:t>
            </a:r>
            <a:endParaRPr lang="en-GB" sz="2400" dirty="0">
              <a:effectLst/>
              <a:latin typeface="Comic Sans MS" panose="030F0702030302020204" pitchFamily="66" charset="0"/>
              <a:ea typeface="Calibri" panose="020F0502020204030204" pitchFamily="34" charset="0"/>
              <a:cs typeface="Times New Roman" panose="02020603050405020304" pitchFamily="18" charset="0"/>
            </a:endParaRPr>
          </a:p>
        </p:txBody>
      </p:sp>
      <p:pic>
        <p:nvPicPr>
          <p:cNvPr id="19" name="Picture 18">
            <a:extLst>
              <a:ext uri="{FF2B5EF4-FFF2-40B4-BE49-F238E27FC236}">
                <a16:creationId xmlns:a16="http://schemas.microsoft.com/office/drawing/2014/main" id="{11977DF6-818A-4DA7-B49C-0D66FB4A0E89}"/>
              </a:ext>
            </a:extLst>
          </p:cNvPr>
          <p:cNvPicPr>
            <a:picLocks noChangeAspect="1"/>
          </p:cNvPicPr>
          <p:nvPr/>
        </p:nvPicPr>
        <p:blipFill>
          <a:blip r:embed="rId4"/>
          <a:stretch>
            <a:fillRect/>
          </a:stretch>
        </p:blipFill>
        <p:spPr>
          <a:xfrm>
            <a:off x="7884368" y="161544"/>
            <a:ext cx="1039883" cy="695004"/>
          </a:xfrm>
          <a:prstGeom prst="rect">
            <a:avLst/>
          </a:prstGeom>
        </p:spPr>
      </p:pic>
    </p:spTree>
    <p:extLst>
      <p:ext uri="{BB962C8B-B14F-4D97-AF65-F5344CB8AC3E}">
        <p14:creationId xmlns:p14="http://schemas.microsoft.com/office/powerpoint/2010/main" val="222208664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07504" y="764704"/>
            <a:ext cx="7852370" cy="5064720"/>
          </a:xfrm>
          <a:prstGeom prst="rect">
            <a:avLst/>
          </a:prstGeom>
        </p:spPr>
        <p:txBody>
          <a:bodyPr wrap="square">
            <a:spAutoFit/>
          </a:bodyPr>
          <a:lstStyle/>
          <a:p>
            <a:pPr algn="just">
              <a:lnSpc>
                <a:spcPct val="107000"/>
              </a:lnSpc>
              <a:spcAft>
                <a:spcPts val="800"/>
              </a:spcAft>
            </a:pPr>
            <a:r>
              <a:rPr lang="en-GB" sz="2000" b="1" dirty="0">
                <a:latin typeface="Ink Free" panose="03080402000500000000" pitchFamily="66" charset="0"/>
                <a:ea typeface="Calibri" panose="020F0502020204030204" pitchFamily="34" charset="0"/>
                <a:cs typeface="Times New Roman" panose="02020603050405020304" pitchFamily="18" charset="0"/>
              </a:rPr>
              <a:t>Let us pray:</a:t>
            </a:r>
          </a:p>
          <a:p>
            <a:pPr algn="just">
              <a:lnSpc>
                <a:spcPct val="107000"/>
              </a:lnSpc>
              <a:spcAft>
                <a:spcPts val="800"/>
              </a:spcAft>
            </a:pPr>
            <a:r>
              <a:rPr lang="en-GB" sz="2000" b="1" dirty="0">
                <a:latin typeface="Ink Free" panose="03080402000500000000" pitchFamily="66" charset="0"/>
                <a:ea typeface="Calibri" panose="020F0502020204030204" pitchFamily="34" charset="0"/>
                <a:cs typeface="Times New Roman" panose="02020603050405020304" pitchFamily="18" charset="0"/>
              </a:rPr>
              <a:t>Lord, help me to get my priorities right in the small everyday things, </a:t>
            </a:r>
          </a:p>
          <a:p>
            <a:pPr algn="just">
              <a:lnSpc>
                <a:spcPct val="107000"/>
              </a:lnSpc>
              <a:spcAft>
                <a:spcPts val="800"/>
              </a:spcAft>
            </a:pPr>
            <a:r>
              <a:rPr lang="en-GB" sz="2000" b="1" dirty="0">
                <a:latin typeface="Ink Free" panose="03080402000500000000" pitchFamily="66" charset="0"/>
                <a:ea typeface="Calibri" panose="020F0502020204030204" pitchFamily="34" charset="0"/>
                <a:cs typeface="Times New Roman" panose="02020603050405020304" pitchFamily="18" charset="0"/>
              </a:rPr>
              <a:t>to share what I have with others,</a:t>
            </a:r>
          </a:p>
          <a:p>
            <a:pPr algn="just">
              <a:lnSpc>
                <a:spcPct val="107000"/>
              </a:lnSpc>
              <a:spcAft>
                <a:spcPts val="800"/>
              </a:spcAft>
            </a:pPr>
            <a:r>
              <a:rPr lang="en-GB" sz="2000" b="1" dirty="0">
                <a:latin typeface="Ink Free" panose="03080402000500000000" pitchFamily="66" charset="0"/>
                <a:ea typeface="Calibri" panose="020F0502020204030204" pitchFamily="34" charset="0"/>
                <a:cs typeface="Times New Roman" panose="02020603050405020304" pitchFamily="18" charset="0"/>
              </a:rPr>
              <a:t>to defend those who are excluded by my classmates, </a:t>
            </a:r>
          </a:p>
          <a:p>
            <a:pPr algn="just">
              <a:lnSpc>
                <a:spcPct val="107000"/>
              </a:lnSpc>
              <a:spcAft>
                <a:spcPts val="800"/>
              </a:spcAft>
            </a:pPr>
            <a:r>
              <a:rPr lang="en-GB" sz="2000" b="1" dirty="0">
                <a:latin typeface="Ink Free" panose="03080402000500000000" pitchFamily="66" charset="0"/>
                <a:ea typeface="Calibri" panose="020F0502020204030204" pitchFamily="34" charset="0"/>
                <a:cs typeface="Times New Roman" panose="02020603050405020304" pitchFamily="18" charset="0"/>
              </a:rPr>
              <a:t>to hug someone who is crying, </a:t>
            </a:r>
          </a:p>
          <a:p>
            <a:pPr algn="just">
              <a:lnSpc>
                <a:spcPct val="107000"/>
              </a:lnSpc>
              <a:spcAft>
                <a:spcPts val="800"/>
              </a:spcAft>
            </a:pPr>
            <a:r>
              <a:rPr lang="en-GB" sz="2000" b="1" dirty="0">
                <a:latin typeface="Ink Free" panose="03080402000500000000" pitchFamily="66" charset="0"/>
                <a:ea typeface="Calibri" panose="020F0502020204030204" pitchFamily="34" charset="0"/>
                <a:cs typeface="Times New Roman" panose="02020603050405020304" pitchFamily="18" charset="0"/>
              </a:rPr>
              <a:t>to give my time to someone who is lonely, </a:t>
            </a:r>
          </a:p>
          <a:p>
            <a:pPr algn="just">
              <a:lnSpc>
                <a:spcPct val="107000"/>
              </a:lnSpc>
              <a:spcAft>
                <a:spcPts val="800"/>
              </a:spcAft>
            </a:pPr>
            <a:r>
              <a:rPr lang="en-GB" sz="2000" b="1" dirty="0">
                <a:latin typeface="Ink Free" panose="03080402000500000000" pitchFamily="66" charset="0"/>
                <a:ea typeface="Calibri" panose="020F0502020204030204" pitchFamily="34" charset="0"/>
                <a:cs typeface="Times New Roman" panose="02020603050405020304" pitchFamily="18" charset="0"/>
              </a:rPr>
              <a:t>to forgive those who offend me …</a:t>
            </a:r>
          </a:p>
          <a:p>
            <a:pPr algn="just">
              <a:lnSpc>
                <a:spcPct val="107000"/>
              </a:lnSpc>
              <a:spcAft>
                <a:spcPts val="800"/>
              </a:spcAft>
            </a:pPr>
            <a:r>
              <a:rPr lang="en-GB" sz="2000" b="1" dirty="0">
                <a:latin typeface="Ink Free" panose="03080402000500000000" pitchFamily="66" charset="0"/>
                <a:ea typeface="Calibri" panose="020F0502020204030204" pitchFamily="34" charset="0"/>
                <a:cs typeface="Times New Roman" panose="02020603050405020304" pitchFamily="18" charset="0"/>
              </a:rPr>
              <a:t>and most of all be prepared to offer a smile and a kind word to everyone I meet today.</a:t>
            </a:r>
          </a:p>
          <a:p>
            <a:pPr algn="just">
              <a:lnSpc>
                <a:spcPct val="107000"/>
              </a:lnSpc>
              <a:spcAft>
                <a:spcPts val="800"/>
              </a:spcAft>
            </a:pPr>
            <a:r>
              <a:rPr lang="en-GB" sz="2000" b="1" dirty="0">
                <a:latin typeface="Ink Free" panose="03080402000500000000" pitchFamily="66" charset="0"/>
                <a:ea typeface="Calibri" panose="020F0502020204030204" pitchFamily="34" charset="0"/>
                <a:cs typeface="Times New Roman" panose="02020603050405020304" pitchFamily="18" charset="0"/>
              </a:rPr>
              <a:t>I ask this in Jesus name. Amen</a:t>
            </a:r>
          </a:p>
          <a:p>
            <a:pPr algn="just">
              <a:lnSpc>
                <a:spcPct val="107000"/>
              </a:lnSpc>
              <a:spcAft>
                <a:spcPts val="800"/>
              </a:spcAft>
            </a:pPr>
            <a:endParaRPr lang="en-GB" sz="2000" b="1" dirty="0">
              <a:latin typeface="Ink Free" panose="03080402000500000000" pitchFamily="66" charset="0"/>
              <a:ea typeface="Calibri" panose="020F0502020204030204" pitchFamily="34" charset="0"/>
              <a:cs typeface="Times New Roman" panose="02020603050405020304" pitchFamily="18" charset="0"/>
            </a:endParaRPr>
          </a:p>
          <a:p>
            <a:pPr algn="just">
              <a:lnSpc>
                <a:spcPct val="107000"/>
              </a:lnSpc>
              <a:spcAft>
                <a:spcPts val="800"/>
              </a:spcAft>
            </a:pPr>
            <a:endParaRPr lang="en-GB" sz="2000" b="1" dirty="0">
              <a:latin typeface="Ink Free" panose="03080402000500000000" pitchFamily="66" charset="0"/>
              <a:ea typeface="Calibri" panose="020F0502020204030204" pitchFamily="34" charset="0"/>
              <a:cs typeface="Times New Roman" panose="02020603050405020304" pitchFamily="18" charset="0"/>
            </a:endParaRPr>
          </a:p>
        </p:txBody>
      </p:sp>
      <p:pic>
        <p:nvPicPr>
          <p:cNvPr id="12" name="Picture 11" descr="Blessed are the peacemakers, for they shall be called sons of God. Matthew  5:9 | by 𝓐𝓲𝓵𝓮𝓮𝓷 𝓓𝓮𝓵𝓰𝓪𝓭𝓸 | Medium">
            <a:extLst>
              <a:ext uri="{FF2B5EF4-FFF2-40B4-BE49-F238E27FC236}">
                <a16:creationId xmlns:a16="http://schemas.microsoft.com/office/drawing/2014/main" id="{F194DC20-16EF-4333-A947-8F8268B67DDB}"/>
              </a:ext>
            </a:extLst>
          </p:cNvPr>
          <p:cNvPicPr>
            <a:picLocks noChangeAspect="1"/>
          </p:cNvPicPr>
          <p:nvPr/>
        </p:nvPicPr>
        <p:blipFill rotWithShape="1">
          <a:blip r:embed="rId2">
            <a:extLst>
              <a:ext uri="{28A0092B-C50C-407E-A947-70E740481C1C}">
                <a14:useLocalDpi xmlns:a14="http://schemas.microsoft.com/office/drawing/2010/main" val="0"/>
              </a:ext>
            </a:extLst>
          </a:blip>
          <a:srcRect b="8715"/>
          <a:stretch/>
        </p:blipFill>
        <p:spPr bwMode="auto">
          <a:xfrm>
            <a:off x="4575862" y="4327816"/>
            <a:ext cx="3384376" cy="2215949"/>
          </a:xfrm>
          <a:prstGeom prst="rect">
            <a:avLst/>
          </a:prstGeom>
          <a:noFill/>
          <a:ln>
            <a:noFill/>
          </a:ln>
          <a:extLst>
            <a:ext uri="{53640926-AAD7-44D8-BBD7-CCE9431645EC}">
              <a14:shadowObscured xmlns:a14="http://schemas.microsoft.com/office/drawing/2010/main"/>
            </a:ext>
          </a:extLst>
        </p:spPr>
      </p:pic>
      <p:pic>
        <p:nvPicPr>
          <p:cNvPr id="9" name="Picture 8">
            <a:extLst>
              <a:ext uri="{FF2B5EF4-FFF2-40B4-BE49-F238E27FC236}">
                <a16:creationId xmlns:a16="http://schemas.microsoft.com/office/drawing/2014/main" id="{F18A148D-81F3-46A1-84F4-152C3034A969}"/>
              </a:ext>
            </a:extLst>
          </p:cNvPr>
          <p:cNvPicPr>
            <a:picLocks noChangeAspect="1"/>
          </p:cNvPicPr>
          <p:nvPr/>
        </p:nvPicPr>
        <p:blipFill>
          <a:blip r:embed="rId3"/>
          <a:stretch>
            <a:fillRect/>
          </a:stretch>
        </p:blipFill>
        <p:spPr>
          <a:xfrm>
            <a:off x="7812360" y="283068"/>
            <a:ext cx="1001862" cy="695004"/>
          </a:xfrm>
          <a:prstGeom prst="rect">
            <a:avLst/>
          </a:prstGeom>
        </p:spPr>
      </p:pic>
    </p:spTree>
    <p:extLst>
      <p:ext uri="{BB962C8B-B14F-4D97-AF65-F5344CB8AC3E}">
        <p14:creationId xmlns:p14="http://schemas.microsoft.com/office/powerpoint/2010/main" val="142287257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2275</TotalTime>
  <Words>723</Words>
  <Application>Microsoft Office PowerPoint</Application>
  <PresentationFormat>On-screen Show (4:3)</PresentationFormat>
  <Paragraphs>47</Paragraphs>
  <Slides>6</Slides>
  <Notes>5</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6</vt:i4>
      </vt:variant>
    </vt:vector>
  </HeadingPairs>
  <TitlesOfParts>
    <vt:vector size="12" baseType="lpstr">
      <vt:lpstr>Arial</vt:lpstr>
      <vt:lpstr>Calibri</vt:lpstr>
      <vt:lpstr>Comic Sans MS</vt:lpstr>
      <vt:lpstr>Ink Free</vt:lpstr>
      <vt:lpstr>Kristen ITC</vt:lpstr>
      <vt:lpstr>Office Theme</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Kelly Riddles</dc:creator>
  <cp:lastModifiedBy>Rose Darwin [TBCS-NOR]</cp:lastModifiedBy>
  <cp:revision>69</cp:revision>
  <dcterms:created xsi:type="dcterms:W3CDTF">2018-06-04T06:48:49Z</dcterms:created>
  <dcterms:modified xsi:type="dcterms:W3CDTF">2022-02-11T11:35:51Z</dcterms:modified>
</cp:coreProperties>
</file>