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89" r:id="rId2"/>
    <p:sldId id="257" r:id="rId3"/>
    <p:sldId id="288" r:id="rId4"/>
    <p:sldId id="281" r:id="rId5"/>
    <p:sldId id="283" r:id="rId6"/>
    <p:sldId id="284" r:id="rId7"/>
    <p:sldId id="286"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2B7C46-0F2C-4C92-9CD6-5D204555F726}" v="2" dt="2023-11-29T12:33:00.41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9" d="100"/>
          <a:sy n="79" d="100"/>
        </p:scale>
        <p:origin x="157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e Darwin [TBCS-NOR]" userId="96e9ce63-dc63-4cb4-9e18-49ed0662571c" providerId="ADAL" clId="{902B7C46-0F2C-4C92-9CD6-5D204555F726}"/>
    <pc:docChg chg="custSel modSld modMainMaster">
      <pc:chgData name="Rose Darwin [TBCS-NOR]" userId="96e9ce63-dc63-4cb4-9e18-49ed0662571c" providerId="ADAL" clId="{902B7C46-0F2C-4C92-9CD6-5D204555F726}" dt="2023-11-29T12:34:33.808" v="15" actId="1076"/>
      <pc:docMkLst>
        <pc:docMk/>
      </pc:docMkLst>
      <pc:sldChg chg="modSp mod">
        <pc:chgData name="Rose Darwin [TBCS-NOR]" userId="96e9ce63-dc63-4cb4-9e18-49ed0662571c" providerId="ADAL" clId="{902B7C46-0F2C-4C92-9CD6-5D204555F726}" dt="2023-11-29T12:34:02.083" v="10" actId="12"/>
        <pc:sldMkLst>
          <pc:docMk/>
          <pc:sldMk cId="2222086641" sldId="281"/>
        </pc:sldMkLst>
        <pc:spChg chg="mod">
          <ac:chgData name="Rose Darwin [TBCS-NOR]" userId="96e9ce63-dc63-4cb4-9e18-49ed0662571c" providerId="ADAL" clId="{902B7C46-0F2C-4C92-9CD6-5D204555F726}" dt="2023-11-29T12:34:02.083" v="10" actId="12"/>
          <ac:spMkLst>
            <pc:docMk/>
            <pc:sldMk cId="2222086641" sldId="281"/>
            <ac:spMk id="3" creationId="{00000000-0000-0000-0000-000000000000}"/>
          </ac:spMkLst>
        </pc:spChg>
        <pc:spChg chg="mod">
          <ac:chgData name="Rose Darwin [TBCS-NOR]" userId="96e9ce63-dc63-4cb4-9e18-49ed0662571c" providerId="ADAL" clId="{902B7C46-0F2C-4C92-9CD6-5D204555F726}" dt="2023-11-29T12:33:41.904" v="8" actId="122"/>
          <ac:spMkLst>
            <pc:docMk/>
            <pc:sldMk cId="2222086641" sldId="281"/>
            <ac:spMk id="5" creationId="{18AEBAB6-2486-404E-B9EE-6F54A0C0447E}"/>
          </ac:spMkLst>
        </pc:spChg>
      </pc:sldChg>
      <pc:sldChg chg="delSp modSp mod">
        <pc:chgData name="Rose Darwin [TBCS-NOR]" userId="96e9ce63-dc63-4cb4-9e18-49ed0662571c" providerId="ADAL" clId="{902B7C46-0F2C-4C92-9CD6-5D204555F726}" dt="2023-11-29T12:34:17.849" v="12" actId="478"/>
        <pc:sldMkLst>
          <pc:docMk/>
          <pc:sldMk cId="1410414399" sldId="283"/>
        </pc:sldMkLst>
        <pc:spChg chg="del mod">
          <ac:chgData name="Rose Darwin [TBCS-NOR]" userId="96e9ce63-dc63-4cb4-9e18-49ed0662571c" providerId="ADAL" clId="{902B7C46-0F2C-4C92-9CD6-5D204555F726}" dt="2023-11-29T12:34:17.849" v="12" actId="478"/>
          <ac:spMkLst>
            <pc:docMk/>
            <pc:sldMk cId="1410414399" sldId="283"/>
            <ac:spMk id="19" creationId="{00000000-0000-0000-0000-000000000000}"/>
          </ac:spMkLst>
        </pc:spChg>
      </pc:sldChg>
      <pc:sldChg chg="delSp modSp mod">
        <pc:chgData name="Rose Darwin [TBCS-NOR]" userId="96e9ce63-dc63-4cb4-9e18-49ed0662571c" providerId="ADAL" clId="{902B7C46-0F2C-4C92-9CD6-5D204555F726}" dt="2023-11-29T12:34:33.808" v="15" actId="1076"/>
        <pc:sldMkLst>
          <pc:docMk/>
          <pc:sldMk cId="471450826" sldId="284"/>
        </pc:sldMkLst>
        <pc:spChg chg="mod">
          <ac:chgData name="Rose Darwin [TBCS-NOR]" userId="96e9ce63-dc63-4cb4-9e18-49ed0662571c" providerId="ADAL" clId="{902B7C46-0F2C-4C92-9CD6-5D204555F726}" dt="2023-11-29T12:34:33.808" v="15" actId="1076"/>
          <ac:spMkLst>
            <pc:docMk/>
            <pc:sldMk cId="471450826" sldId="284"/>
            <ac:spMk id="2" creationId="{00000000-0000-0000-0000-000000000000}"/>
          </ac:spMkLst>
        </pc:spChg>
        <pc:spChg chg="del">
          <ac:chgData name="Rose Darwin [TBCS-NOR]" userId="96e9ce63-dc63-4cb4-9e18-49ed0662571c" providerId="ADAL" clId="{902B7C46-0F2C-4C92-9CD6-5D204555F726}" dt="2023-11-29T12:34:30.284" v="14" actId="478"/>
          <ac:spMkLst>
            <pc:docMk/>
            <pc:sldMk cId="471450826" sldId="284"/>
            <ac:spMk id="19" creationId="{00000000-0000-0000-0000-000000000000}"/>
          </ac:spMkLst>
        </pc:spChg>
      </pc:sldChg>
      <pc:sldChg chg="modSp mod">
        <pc:chgData name="Rose Darwin [TBCS-NOR]" userId="96e9ce63-dc63-4cb4-9e18-49ed0662571c" providerId="ADAL" clId="{902B7C46-0F2C-4C92-9CD6-5D204555F726}" dt="2023-11-29T12:33:15.464" v="2" actId="1076"/>
        <pc:sldMkLst>
          <pc:docMk/>
          <pc:sldMk cId="4148334240" sldId="288"/>
        </pc:sldMkLst>
        <pc:graphicFrameChg chg="mod">
          <ac:chgData name="Rose Darwin [TBCS-NOR]" userId="96e9ce63-dc63-4cb4-9e18-49ed0662571c" providerId="ADAL" clId="{902B7C46-0F2C-4C92-9CD6-5D204555F726}" dt="2023-11-29T12:33:15.464" v="2" actId="1076"/>
          <ac:graphicFrameMkLst>
            <pc:docMk/>
            <pc:sldMk cId="4148334240" sldId="288"/>
            <ac:graphicFrameMk id="15" creationId="{BAC1D35B-66DA-4016-A3F7-3C9412CE3D89}"/>
          </ac:graphicFrameMkLst>
        </pc:graphicFrameChg>
      </pc:sldChg>
      <pc:sldChg chg="setBg">
        <pc:chgData name="Rose Darwin [TBCS-NOR]" userId="96e9ce63-dc63-4cb4-9e18-49ed0662571c" providerId="ADAL" clId="{902B7C46-0F2C-4C92-9CD6-5D204555F726}" dt="2023-11-29T12:33:00.416" v="1"/>
        <pc:sldMkLst>
          <pc:docMk/>
          <pc:sldMk cId="1492524262" sldId="289"/>
        </pc:sldMkLst>
      </pc:sldChg>
      <pc:sldMasterChg chg="setBg modSldLayout">
        <pc:chgData name="Rose Darwin [TBCS-NOR]" userId="96e9ce63-dc63-4cb4-9e18-49ed0662571c" providerId="ADAL" clId="{902B7C46-0F2C-4C92-9CD6-5D204555F726}" dt="2023-11-29T12:33:00.416" v="1"/>
        <pc:sldMasterMkLst>
          <pc:docMk/>
          <pc:sldMasterMk cId="263296391" sldId="2147483648"/>
        </pc:sldMasterMkLst>
        <pc:sldLayoutChg chg="setBg">
          <pc:chgData name="Rose Darwin [TBCS-NOR]" userId="96e9ce63-dc63-4cb4-9e18-49ed0662571c" providerId="ADAL" clId="{902B7C46-0F2C-4C92-9CD6-5D204555F726}" dt="2023-11-29T12:33:00.416" v="1"/>
          <pc:sldLayoutMkLst>
            <pc:docMk/>
            <pc:sldMasterMk cId="263296391" sldId="2147483648"/>
            <pc:sldLayoutMk cId="4052841229" sldId="2147483649"/>
          </pc:sldLayoutMkLst>
        </pc:sldLayoutChg>
        <pc:sldLayoutChg chg="setBg">
          <pc:chgData name="Rose Darwin [TBCS-NOR]" userId="96e9ce63-dc63-4cb4-9e18-49ed0662571c" providerId="ADAL" clId="{902B7C46-0F2C-4C92-9CD6-5D204555F726}" dt="2023-11-29T12:33:00.416" v="1"/>
          <pc:sldLayoutMkLst>
            <pc:docMk/>
            <pc:sldMasterMk cId="263296391" sldId="2147483648"/>
            <pc:sldLayoutMk cId="559197250" sldId="2147483650"/>
          </pc:sldLayoutMkLst>
        </pc:sldLayoutChg>
        <pc:sldLayoutChg chg="setBg">
          <pc:chgData name="Rose Darwin [TBCS-NOR]" userId="96e9ce63-dc63-4cb4-9e18-49ed0662571c" providerId="ADAL" clId="{902B7C46-0F2C-4C92-9CD6-5D204555F726}" dt="2023-11-29T12:33:00.416" v="1"/>
          <pc:sldLayoutMkLst>
            <pc:docMk/>
            <pc:sldMasterMk cId="263296391" sldId="2147483648"/>
            <pc:sldLayoutMk cId="127626559" sldId="2147483651"/>
          </pc:sldLayoutMkLst>
        </pc:sldLayoutChg>
        <pc:sldLayoutChg chg="setBg">
          <pc:chgData name="Rose Darwin [TBCS-NOR]" userId="96e9ce63-dc63-4cb4-9e18-49ed0662571c" providerId="ADAL" clId="{902B7C46-0F2C-4C92-9CD6-5D204555F726}" dt="2023-11-29T12:33:00.416" v="1"/>
          <pc:sldLayoutMkLst>
            <pc:docMk/>
            <pc:sldMasterMk cId="263296391" sldId="2147483648"/>
            <pc:sldLayoutMk cId="2820271313" sldId="2147483652"/>
          </pc:sldLayoutMkLst>
        </pc:sldLayoutChg>
        <pc:sldLayoutChg chg="setBg">
          <pc:chgData name="Rose Darwin [TBCS-NOR]" userId="96e9ce63-dc63-4cb4-9e18-49ed0662571c" providerId="ADAL" clId="{902B7C46-0F2C-4C92-9CD6-5D204555F726}" dt="2023-11-29T12:33:00.416" v="1"/>
          <pc:sldLayoutMkLst>
            <pc:docMk/>
            <pc:sldMasterMk cId="263296391" sldId="2147483648"/>
            <pc:sldLayoutMk cId="2058859261" sldId="2147483653"/>
          </pc:sldLayoutMkLst>
        </pc:sldLayoutChg>
        <pc:sldLayoutChg chg="setBg">
          <pc:chgData name="Rose Darwin [TBCS-NOR]" userId="96e9ce63-dc63-4cb4-9e18-49ed0662571c" providerId="ADAL" clId="{902B7C46-0F2C-4C92-9CD6-5D204555F726}" dt="2023-11-29T12:33:00.416" v="1"/>
          <pc:sldLayoutMkLst>
            <pc:docMk/>
            <pc:sldMasterMk cId="263296391" sldId="2147483648"/>
            <pc:sldLayoutMk cId="2222723781" sldId="2147483654"/>
          </pc:sldLayoutMkLst>
        </pc:sldLayoutChg>
        <pc:sldLayoutChg chg="setBg">
          <pc:chgData name="Rose Darwin [TBCS-NOR]" userId="96e9ce63-dc63-4cb4-9e18-49ed0662571c" providerId="ADAL" clId="{902B7C46-0F2C-4C92-9CD6-5D204555F726}" dt="2023-11-29T12:33:00.416" v="1"/>
          <pc:sldLayoutMkLst>
            <pc:docMk/>
            <pc:sldMasterMk cId="263296391" sldId="2147483648"/>
            <pc:sldLayoutMk cId="3309842903" sldId="2147483655"/>
          </pc:sldLayoutMkLst>
        </pc:sldLayoutChg>
        <pc:sldLayoutChg chg="setBg">
          <pc:chgData name="Rose Darwin [TBCS-NOR]" userId="96e9ce63-dc63-4cb4-9e18-49ed0662571c" providerId="ADAL" clId="{902B7C46-0F2C-4C92-9CD6-5D204555F726}" dt="2023-11-29T12:33:00.416" v="1"/>
          <pc:sldLayoutMkLst>
            <pc:docMk/>
            <pc:sldMasterMk cId="263296391" sldId="2147483648"/>
            <pc:sldLayoutMk cId="2554761867" sldId="2147483656"/>
          </pc:sldLayoutMkLst>
        </pc:sldLayoutChg>
        <pc:sldLayoutChg chg="setBg">
          <pc:chgData name="Rose Darwin [TBCS-NOR]" userId="96e9ce63-dc63-4cb4-9e18-49ed0662571c" providerId="ADAL" clId="{902B7C46-0F2C-4C92-9CD6-5D204555F726}" dt="2023-11-29T12:33:00.416" v="1"/>
          <pc:sldLayoutMkLst>
            <pc:docMk/>
            <pc:sldMasterMk cId="263296391" sldId="2147483648"/>
            <pc:sldLayoutMk cId="3592760453" sldId="2147483657"/>
          </pc:sldLayoutMkLst>
        </pc:sldLayoutChg>
        <pc:sldLayoutChg chg="setBg">
          <pc:chgData name="Rose Darwin [TBCS-NOR]" userId="96e9ce63-dc63-4cb4-9e18-49ed0662571c" providerId="ADAL" clId="{902B7C46-0F2C-4C92-9CD6-5D204555F726}" dt="2023-11-29T12:33:00.416" v="1"/>
          <pc:sldLayoutMkLst>
            <pc:docMk/>
            <pc:sldMasterMk cId="263296391" sldId="2147483648"/>
            <pc:sldLayoutMk cId="348764773" sldId="2147483658"/>
          </pc:sldLayoutMkLst>
        </pc:sldLayoutChg>
        <pc:sldLayoutChg chg="setBg">
          <pc:chgData name="Rose Darwin [TBCS-NOR]" userId="96e9ce63-dc63-4cb4-9e18-49ed0662571c" providerId="ADAL" clId="{902B7C46-0F2C-4C92-9CD6-5D204555F726}" dt="2023-11-29T12:33:00.416" v="1"/>
          <pc:sldLayoutMkLst>
            <pc:docMk/>
            <pc:sldMasterMk cId="263296391" sldId="2147483648"/>
            <pc:sldLayoutMk cId="3960859099" sldId="2147483659"/>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29/11/2023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40650175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2104102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16010673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5057731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7</a:t>
            </a:fld>
            <a:endParaRPr lang="en-GB" dirty="0">
              <a:solidFill>
                <a:prstClr val="black"/>
              </a:solidFill>
            </a:endParaRPr>
          </a:p>
        </p:txBody>
      </p:sp>
    </p:spTree>
    <p:extLst>
      <p:ext uri="{BB962C8B-B14F-4D97-AF65-F5344CB8AC3E}">
        <p14:creationId xmlns:p14="http://schemas.microsoft.com/office/powerpoint/2010/main" val="2557054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29/11/2023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29/11/2023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29/11/2023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29/11/2023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29/11/2023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29/11/2023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29/11/2023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29/11/2023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29/11/2023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29/11/2023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29/11/2023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29/11/2023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s://bustedhalo.com/video/advent-in-two-minutes"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hyperlink" Target="https://www.youtube.com/watch?v=dSn9HW5P-sA"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9" descr="Image result for advent">
            <a:extLst>
              <a:ext uri="{FF2B5EF4-FFF2-40B4-BE49-F238E27FC236}">
                <a16:creationId xmlns:a16="http://schemas.microsoft.com/office/drawing/2014/main" id="{3922678C-34A2-4FFF-B8FF-00873C2D91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2276872"/>
            <a:ext cx="6768752" cy="439248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3BCFBF7C-990E-4C51-A6FF-44B5DA2B59E7}"/>
              </a:ext>
            </a:extLst>
          </p:cNvPr>
          <p:cNvSpPr/>
          <p:nvPr/>
        </p:nvSpPr>
        <p:spPr>
          <a:xfrm>
            <a:off x="251520" y="260648"/>
            <a:ext cx="8280920" cy="1820883"/>
          </a:xfrm>
          <a:prstGeom prst="rect">
            <a:avLst/>
          </a:prstGeom>
        </p:spPr>
        <p:txBody>
          <a:bodyPr wrap="square">
            <a:spAutoFit/>
          </a:bodyPr>
          <a:lstStyle/>
          <a:p>
            <a:pPr lvl="0" algn="ctr"/>
            <a:r>
              <a:rPr lang="en-GB" sz="2800" b="1" dirty="0">
                <a:solidFill>
                  <a:prstClr val="black"/>
                </a:solidFill>
                <a:latin typeface="Comic Sans MS" panose="030F0702030302020204" pitchFamily="66" charset="0"/>
              </a:rPr>
              <a:t>Gospel Reflection</a:t>
            </a:r>
          </a:p>
          <a:p>
            <a:pPr lvl="0" algn="ctr"/>
            <a:r>
              <a:rPr lang="en-GB" sz="2800" b="1" dirty="0">
                <a:solidFill>
                  <a:srgbClr val="7030A0"/>
                </a:solidFill>
                <a:latin typeface="Comic Sans MS" panose="030F0702030302020204" pitchFamily="66" charset="0"/>
              </a:rPr>
              <a:t>The First Sunday of Advent</a:t>
            </a:r>
          </a:p>
          <a:p>
            <a:pPr lvl="0" algn="ctr"/>
            <a:endParaRPr lang="en-GB" sz="2800" dirty="0">
              <a:solidFill>
                <a:prstClr val="black"/>
              </a:solidFill>
              <a:latin typeface="Comic Sans MS" panose="030F0702030302020204" pitchFamily="66" charset="0"/>
            </a:endParaRPr>
          </a:p>
          <a:p>
            <a:pPr lvl="0" algn="ctr">
              <a:lnSpc>
                <a:spcPct val="107000"/>
              </a:lnSpc>
              <a:spcAft>
                <a:spcPts val="800"/>
              </a:spcAft>
            </a:pPr>
            <a:r>
              <a:rPr lang="en-GB" sz="2800"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“Stay awake, be ready”</a:t>
            </a:r>
            <a:r>
              <a:rPr lang="en-GB" sz="2800" b="1" dirty="0">
                <a:solidFill>
                  <a:srgbClr val="FF0000"/>
                </a:solidFill>
                <a:latin typeface="Comic Sans MS" panose="030F0702030302020204" pitchFamily="66" charset="0"/>
              </a:rPr>
              <a:t> </a:t>
            </a:r>
            <a:r>
              <a:rPr lang="en-GB" sz="2800" b="1"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Mark 13:33-37</a:t>
            </a:r>
          </a:p>
        </p:txBody>
      </p:sp>
    </p:spTree>
    <p:extLst>
      <p:ext uri="{BB962C8B-B14F-4D97-AF65-F5344CB8AC3E}">
        <p14:creationId xmlns:p14="http://schemas.microsoft.com/office/powerpoint/2010/main" val="14925242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3" name="Rectangle 2"/>
          <p:cNvSpPr/>
          <p:nvPr/>
        </p:nvSpPr>
        <p:spPr>
          <a:xfrm>
            <a:off x="240799" y="714327"/>
            <a:ext cx="8662401" cy="388696"/>
          </a:xfrm>
          <a:prstGeom prst="rect">
            <a:avLst/>
          </a:prstGeom>
        </p:spPr>
        <p:txBody>
          <a:bodyPr wrap="square">
            <a:spAutoFit/>
          </a:bodyPr>
          <a:lstStyle/>
          <a:p>
            <a:pPr algn="ctr">
              <a:lnSpc>
                <a:spcPct val="107000"/>
              </a:lnSpc>
              <a:spcAft>
                <a:spcPts val="800"/>
              </a:spcAft>
            </a:pPr>
            <a:r>
              <a:rPr lang="en-GB" dirty="0">
                <a:latin typeface="Kristen ITC" panose="03050502040202030202" pitchFamily="66" charset="0"/>
                <a:ea typeface="Calibri" panose="020F0502020204030204" pitchFamily="34" charset="0"/>
                <a:cs typeface="Times New Roman" panose="02020603050405020304" pitchFamily="18" charset="0"/>
              </a:rPr>
              <a:t> </a:t>
            </a:r>
          </a:p>
        </p:txBody>
      </p:sp>
      <p:graphicFrame>
        <p:nvGraphicFramePr>
          <p:cNvPr id="14" name="Table 13"/>
          <p:cNvGraphicFramePr>
            <a:graphicFrameLocks noGrp="1"/>
          </p:cNvGraphicFramePr>
          <p:nvPr>
            <p:extLst>
              <p:ext uri="{D42A27DB-BD31-4B8C-83A1-F6EECF244321}">
                <p14:modId xmlns:p14="http://schemas.microsoft.com/office/powerpoint/2010/main" val="171045490"/>
              </p:ext>
            </p:extLst>
          </p:nvPr>
        </p:nvGraphicFramePr>
        <p:xfrm>
          <a:off x="827582" y="1086098"/>
          <a:ext cx="7488833" cy="4614184"/>
        </p:xfrm>
        <a:graphic>
          <a:graphicData uri="http://schemas.openxmlformats.org/drawingml/2006/table">
            <a:tbl>
              <a:tblPr firstRow="1" firstCol="1" bandRow="1"/>
              <a:tblGrid>
                <a:gridCol w="7488833">
                  <a:extLst>
                    <a:ext uri="{9D8B030D-6E8A-4147-A177-3AD203B41FA5}">
                      <a16:colId xmlns:a16="http://schemas.microsoft.com/office/drawing/2014/main" val="134029287"/>
                    </a:ext>
                  </a:extLst>
                </a:gridCol>
              </a:tblGrid>
              <a:tr h="4614184">
                <a:tc>
                  <a:txBody>
                    <a:bodyPr/>
                    <a:lstStyle/>
                    <a:p>
                      <a:pPr algn="ctr">
                        <a:lnSpc>
                          <a:spcPct val="107000"/>
                        </a:lnSpc>
                        <a:spcBef>
                          <a:spcPts val="865"/>
                        </a:spcBef>
                        <a:spcAft>
                          <a:spcPts val="800"/>
                        </a:spcAft>
                      </a:pPr>
                      <a:r>
                        <a:rPr lang="en-GB" sz="2400" dirty="0">
                          <a:effectLst/>
                          <a:latin typeface="Comic Sans MS" panose="030F0702030302020204" pitchFamily="66" charset="0"/>
                          <a:ea typeface="Calibri" panose="020F0502020204030204" pitchFamily="34" charset="0"/>
                          <a:cs typeface="Calibri" panose="020F0502020204030204" pitchFamily="34" charset="0"/>
                        </a:rPr>
                        <a:t>Jesus said to his disciples: ‘Be on your guard, stay awake, because you never know when the time will come. It is like a man travelling abroad: he has gone from home, and left his servants in charge, each with his own task; and he has told the doorkeeper to stay awake. So, stay awake, because you do not know when the master of the house is coming, evening, midnight, cockcrow, dawn; if he comes unexpectedly, he must not find you asleep. And what I say to you I say to all: Stay awake!’</a:t>
                      </a:r>
                    </a:p>
                    <a:p>
                      <a:pPr algn="ctr">
                        <a:lnSpc>
                          <a:spcPct val="107000"/>
                        </a:lnSpc>
                        <a:spcBef>
                          <a:spcPts val="865"/>
                        </a:spcBef>
                        <a:spcAft>
                          <a:spcPts val="800"/>
                        </a:spcAft>
                      </a:pPr>
                      <a:r>
                        <a:rPr lang="en-GB" sz="2400" dirty="0">
                          <a:effectLst/>
                          <a:latin typeface="Comic Sans MS" panose="030F0702030302020204" pitchFamily="66" charset="0"/>
                          <a:ea typeface="Calibri" panose="020F0502020204030204" pitchFamily="34" charset="0"/>
                          <a:cs typeface="Calibri" panose="020F0502020204030204" pitchFamily="34" charset="0"/>
                        </a:rPr>
                        <a:t>The Word of the Lord</a:t>
                      </a:r>
                    </a:p>
                  </a:txBody>
                  <a:tcPr marL="114300" marR="1143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89625513"/>
                  </a:ext>
                </a:extLst>
              </a:tr>
            </a:tbl>
          </a:graphicData>
        </a:graphic>
      </p:graphicFrame>
      <p:sp>
        <p:nvSpPr>
          <p:cNvPr id="5" name="Rectangle 4"/>
          <p:cNvSpPr/>
          <p:nvPr/>
        </p:nvSpPr>
        <p:spPr>
          <a:xfrm>
            <a:off x="210167" y="6346614"/>
            <a:ext cx="5771340" cy="369332"/>
          </a:xfrm>
          <a:prstGeom prst="rect">
            <a:avLst/>
          </a:prstGeom>
        </p:spPr>
        <p:txBody>
          <a:bodyPr wrap="square">
            <a:spAutoFit/>
          </a:bodyPr>
          <a:lstStyle/>
          <a:p>
            <a:r>
              <a:rPr lang="en-GB" dirty="0">
                <a:hlinkClick r:id="rId3"/>
              </a:rPr>
              <a:t>https://bustedhalo.com/video/advent-in-two-minutes</a:t>
            </a:r>
            <a:r>
              <a:rPr lang="en-GB" dirty="0"/>
              <a:t> </a:t>
            </a:r>
          </a:p>
        </p:txBody>
      </p:sp>
      <p:sp>
        <p:nvSpPr>
          <p:cNvPr id="6" name="Rectangle 5"/>
          <p:cNvSpPr/>
          <p:nvPr/>
        </p:nvSpPr>
        <p:spPr>
          <a:xfrm>
            <a:off x="210167" y="6023448"/>
            <a:ext cx="5616962" cy="369332"/>
          </a:xfrm>
          <a:prstGeom prst="rect">
            <a:avLst/>
          </a:prstGeom>
        </p:spPr>
        <p:txBody>
          <a:bodyPr wrap="square">
            <a:spAutoFit/>
          </a:bodyPr>
          <a:lstStyle/>
          <a:p>
            <a:r>
              <a:rPr lang="en-GB" dirty="0">
                <a:hlinkClick r:id="rId4"/>
              </a:rPr>
              <a:t>https://www.youtube.com/watch?v=dSn9HW5P-sA</a:t>
            </a:r>
            <a:r>
              <a:rPr lang="en-GB" dirty="0"/>
              <a:t> </a:t>
            </a:r>
          </a:p>
        </p:txBody>
      </p:sp>
      <p:sp>
        <p:nvSpPr>
          <p:cNvPr id="11" name="TextBox 10">
            <a:extLst>
              <a:ext uri="{FF2B5EF4-FFF2-40B4-BE49-F238E27FC236}">
                <a16:creationId xmlns:a16="http://schemas.microsoft.com/office/drawing/2014/main" id="{DFFF46A7-5FF2-4291-8CF6-AB4F5C704546}"/>
              </a:ext>
            </a:extLst>
          </p:cNvPr>
          <p:cNvSpPr txBox="1"/>
          <p:nvPr/>
        </p:nvSpPr>
        <p:spPr>
          <a:xfrm>
            <a:off x="323527" y="324052"/>
            <a:ext cx="8718481" cy="523220"/>
          </a:xfrm>
          <a:prstGeom prst="rect">
            <a:avLst/>
          </a:prstGeom>
          <a:noFill/>
        </p:spPr>
        <p:txBody>
          <a:bodyPr wrap="square" rtlCol="0">
            <a:spAutoFit/>
          </a:bodyPr>
          <a:lstStyle/>
          <a:p>
            <a:r>
              <a:rPr lang="en-GB" sz="2800" dirty="0">
                <a:latin typeface="Comic Sans MS" panose="030F0702030302020204" pitchFamily="66" charset="0"/>
              </a:rPr>
              <a:t>A Reading from the Holy Gospel according to Mark</a:t>
            </a:r>
          </a:p>
        </p:txBody>
      </p:sp>
    </p:spTree>
    <p:extLst>
      <p:ext uri="{BB962C8B-B14F-4D97-AF65-F5344CB8AC3E}">
        <p14:creationId xmlns:p14="http://schemas.microsoft.com/office/powerpoint/2010/main" val="998193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47370" y="142054"/>
            <a:ext cx="8914619" cy="667035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3" name="AutoShape 2" descr="Image result for love one anoth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p:cNvSpPr/>
          <p:nvPr/>
        </p:nvSpPr>
        <p:spPr>
          <a:xfrm flipH="1">
            <a:off x="2051720" y="332656"/>
            <a:ext cx="4104456" cy="461665"/>
          </a:xfrm>
          <a:prstGeom prst="rect">
            <a:avLst/>
          </a:prstGeom>
        </p:spPr>
        <p:txBody>
          <a:bodyPr wrap="square">
            <a:spAutoFit/>
          </a:bodyPr>
          <a:lstStyle/>
          <a:p>
            <a:pPr algn="ctr"/>
            <a:r>
              <a:rPr lang="en-GB" sz="2400" b="1" dirty="0">
                <a:latin typeface="Kristen ITC" panose="03050502040202030202" pitchFamily="66" charset="0"/>
              </a:rPr>
              <a:t>Gospel Reflection</a:t>
            </a:r>
          </a:p>
        </p:txBody>
      </p:sp>
      <p:graphicFrame>
        <p:nvGraphicFramePr>
          <p:cNvPr id="15" name="Table 14">
            <a:extLst>
              <a:ext uri="{FF2B5EF4-FFF2-40B4-BE49-F238E27FC236}">
                <a16:creationId xmlns:a16="http://schemas.microsoft.com/office/drawing/2014/main" id="{BAC1D35B-66DA-4016-A3F7-3C9412CE3D89}"/>
              </a:ext>
            </a:extLst>
          </p:cNvPr>
          <p:cNvGraphicFramePr>
            <a:graphicFrameLocks noGrp="1"/>
          </p:cNvGraphicFramePr>
          <p:nvPr>
            <p:extLst>
              <p:ext uri="{D42A27DB-BD31-4B8C-83A1-F6EECF244321}">
                <p14:modId xmlns:p14="http://schemas.microsoft.com/office/powerpoint/2010/main" val="1625059168"/>
              </p:ext>
            </p:extLst>
          </p:nvPr>
        </p:nvGraphicFramePr>
        <p:xfrm>
          <a:off x="257503" y="984923"/>
          <a:ext cx="8786463" cy="5194427"/>
        </p:xfrm>
        <a:graphic>
          <a:graphicData uri="http://schemas.openxmlformats.org/drawingml/2006/table">
            <a:tbl>
              <a:tblPr/>
              <a:tblGrid>
                <a:gridCol w="8786463">
                  <a:extLst>
                    <a:ext uri="{9D8B030D-6E8A-4147-A177-3AD203B41FA5}">
                      <a16:colId xmlns:a16="http://schemas.microsoft.com/office/drawing/2014/main" val="1750059482"/>
                    </a:ext>
                  </a:extLst>
                </a:gridCol>
              </a:tblGrid>
              <a:tr h="4453922">
                <a:tc>
                  <a:txBody>
                    <a:bodyPr/>
                    <a:lstStyle/>
                    <a:p>
                      <a:pPr algn="l">
                        <a:lnSpc>
                          <a:spcPct val="115000"/>
                        </a:lnSpc>
                        <a:spcAft>
                          <a:spcPts val="800"/>
                        </a:spcAft>
                      </a:pPr>
                      <a:r>
                        <a:rPr lang="en-GB" sz="2800" b="1" dirty="0">
                          <a:solidFill>
                            <a:srgbClr val="7030A0"/>
                          </a:solidFill>
                          <a:effectLst/>
                          <a:latin typeface="Comic Sans MS" panose="030F0702030302020204" pitchFamily="66" charset="0"/>
                          <a:ea typeface="Calibri" panose="020F0502020204030204" pitchFamily="34" charset="0"/>
                          <a:cs typeface="Calibri" panose="020F0502020204030204" pitchFamily="34" charset="0"/>
                        </a:rPr>
                        <a:t>Advent</a:t>
                      </a:r>
                      <a:r>
                        <a:rPr lang="en-GB" sz="28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a:t>
                      </a:r>
                      <a:r>
                        <a:rPr lang="en-GB" sz="2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is the season of hope, ending with the birth of Jesus, bringing the good news that we are loved unconditionally by God. The gospel this week reminds us that one day Jesus will return. This is a good time of year to make a fresh start, get rid of everything negative in our lives, focussing only on the positives so that we are ready to welcome the Lord filled with hope. On the Advent wreath, a candle is lit each Sunday to bring us closer to the light of Jesus at Christmas. The first Advent candle is a symbol of </a:t>
                      </a:r>
                      <a:r>
                        <a:rPr lang="en-GB" sz="2200" b="1"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hope</a:t>
                      </a:r>
                      <a:r>
                        <a:rPr lang="en-GB" sz="2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a:t>
                      </a:r>
                      <a:r>
                        <a:rPr lang="en-GB" sz="2200" dirty="0">
                          <a:effectLst/>
                          <a:latin typeface="Comic Sans MS" panose="030F0702030302020204" pitchFamily="66" charset="0"/>
                          <a:ea typeface="Calibri" panose="020F0502020204030204" pitchFamily="34" charset="0"/>
                          <a:cs typeface="Calibri" panose="020F0502020204030204" pitchFamily="34" charset="0"/>
                        </a:rPr>
                        <a:t>Even though we do not know the exact time when Jesus will come again, He tells us that we need to be ready. We have to wait and watch for Him.</a:t>
                      </a: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GB" altLang="en-US" sz="2200" b="0"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Calibri" panose="020F0502020204030204" pitchFamily="34" charset="0"/>
                        </a:rPr>
                        <a:t>In the gospel Jesus tells us to stay awake while we are waiting, so that we will be ready when He comes.</a:t>
                      </a:r>
                      <a:r>
                        <a:rPr kumimoji="0" lang="en-GB" altLang="en-US" sz="2200" b="0" i="0" u="none" strike="noStrike" cap="none" normalizeH="0" baseline="0" dirty="0">
                          <a:ln>
                            <a:noFill/>
                          </a:ln>
                          <a:solidFill>
                            <a:schemeClr val="tx1"/>
                          </a:solidFill>
                          <a:effectLst/>
                        </a:rPr>
                        <a:t> </a:t>
                      </a:r>
                      <a:endParaRPr kumimoji="0" lang="en-GB" altLang="en-US" sz="2200" b="0" i="0" u="none" strike="noStrike" cap="none" normalizeH="0" baseline="0" dirty="0">
                        <a:ln>
                          <a:noFill/>
                        </a:ln>
                        <a:solidFill>
                          <a:schemeClr val="tx1"/>
                        </a:solidFill>
                        <a:effectLst/>
                        <a:latin typeface="Arial" panose="020B0604020202020204" pitchFamily="34" charset="0"/>
                      </a:endParaRPr>
                    </a:p>
                  </a:txBody>
                  <a:tcPr marL="114300" marR="114300" marT="0" marB="0">
                    <a:lnL>
                      <a:noFill/>
                    </a:lnL>
                    <a:lnR>
                      <a:noFill/>
                    </a:lnR>
                    <a:lnT>
                      <a:noFill/>
                    </a:lnT>
                    <a:lnB>
                      <a:noFill/>
                    </a:lnB>
                  </a:tcPr>
                </a:tc>
                <a:extLst>
                  <a:ext uri="{0D108BD9-81ED-4DB2-BD59-A6C34878D82A}">
                    <a16:rowId xmlns:a16="http://schemas.microsoft.com/office/drawing/2014/main" val="1877435442"/>
                  </a:ext>
                </a:extLst>
              </a:tr>
            </a:tbl>
          </a:graphicData>
        </a:graphic>
      </p:graphicFrame>
    </p:spTree>
    <p:extLst>
      <p:ext uri="{BB962C8B-B14F-4D97-AF65-F5344CB8AC3E}">
        <p14:creationId xmlns:p14="http://schemas.microsoft.com/office/powerpoint/2010/main" val="4148334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14" name="Picture 13" descr="Image result for scripture quote for hope"/>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71842" y="2107704"/>
            <a:ext cx="3748628" cy="3697560"/>
          </a:xfrm>
          <a:prstGeom prst="rect">
            <a:avLst/>
          </a:prstGeom>
          <a:noFill/>
          <a:ln>
            <a:noFill/>
          </a:ln>
        </p:spPr>
      </p:pic>
      <p:sp>
        <p:nvSpPr>
          <p:cNvPr id="2" name="Rectangle 1"/>
          <p:cNvSpPr/>
          <p:nvPr/>
        </p:nvSpPr>
        <p:spPr>
          <a:xfrm>
            <a:off x="395536" y="1782962"/>
            <a:ext cx="4315613" cy="2264466"/>
          </a:xfrm>
          <a:prstGeom prst="rect">
            <a:avLst/>
          </a:prstGeom>
        </p:spPr>
        <p:txBody>
          <a:bodyPr wrap="square">
            <a:spAutoFit/>
          </a:bodyPr>
          <a:lstStyle/>
          <a:p>
            <a:pPr marL="285750" indent="-285750">
              <a:lnSpc>
                <a:spcPct val="115000"/>
              </a:lnSpc>
              <a:spcAft>
                <a:spcPts val="800"/>
              </a:spcAft>
              <a:buFont typeface="Arial" panose="020B0604020202020204" pitchFamily="34" charset="0"/>
              <a:buChar char="•"/>
            </a:pPr>
            <a:r>
              <a:rPr lang="en-GB" sz="2000"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How can you behave differently today to make sure that you have the best possible day with your family, your friends, your teachers? </a:t>
            </a:r>
          </a:p>
          <a:p>
            <a:pPr>
              <a:lnSpc>
                <a:spcPct val="115000"/>
              </a:lnSpc>
              <a:spcAft>
                <a:spcPts val="800"/>
              </a:spcAf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p:nvPr/>
        </p:nvSpPr>
        <p:spPr>
          <a:xfrm>
            <a:off x="539552" y="4047428"/>
            <a:ext cx="4032447" cy="1660860"/>
          </a:xfrm>
          <a:prstGeom prst="rect">
            <a:avLst/>
          </a:prstGeom>
        </p:spPr>
        <p:txBody>
          <a:bodyPr wrap="square">
            <a:spAutoFit/>
          </a:bodyPr>
          <a:lstStyle/>
          <a:p>
            <a:pPr marL="342900" indent="-342900">
              <a:buFont typeface="Arial" panose="020B0604020202020204" pitchFamily="34" charset="0"/>
              <a:buChar char="•"/>
            </a:pPr>
            <a:r>
              <a:rPr lang="en-GB" sz="2000"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As your actions show that you are trying to ‘stay awake’, how can you make sure that those around you also have a good day?</a:t>
            </a:r>
            <a:endParaRPr lang="en-GB" sz="2000" dirty="0">
              <a:solidFill>
                <a:srgbClr val="7030A0"/>
              </a:solidFill>
            </a:endParaRPr>
          </a:p>
        </p:txBody>
      </p:sp>
      <p:sp>
        <p:nvSpPr>
          <p:cNvPr id="5" name="TextBox 4">
            <a:extLst>
              <a:ext uri="{FF2B5EF4-FFF2-40B4-BE49-F238E27FC236}">
                <a16:creationId xmlns:a16="http://schemas.microsoft.com/office/drawing/2014/main" id="{18AEBAB6-2486-404E-B9EE-6F54A0C0447E}"/>
              </a:ext>
            </a:extLst>
          </p:cNvPr>
          <p:cNvSpPr txBox="1"/>
          <p:nvPr/>
        </p:nvSpPr>
        <p:spPr>
          <a:xfrm>
            <a:off x="4788024" y="908720"/>
            <a:ext cx="4187163" cy="1130053"/>
          </a:xfrm>
          <a:prstGeom prst="rect">
            <a:avLst/>
          </a:prstGeom>
          <a:noFill/>
        </p:spPr>
        <p:txBody>
          <a:bodyPr wrap="square" rtlCol="0">
            <a:spAutoFit/>
          </a:bodyPr>
          <a:lstStyle/>
          <a:p>
            <a:pPr lvl="0" algn="ctr">
              <a:lnSpc>
                <a:spcPct val="115000"/>
              </a:lnSpc>
              <a:spcAft>
                <a:spcPts val="800"/>
              </a:spcAft>
            </a:pPr>
            <a:r>
              <a:rPr lang="en-GB" sz="2000" b="1"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Isaiah tells us not to panic when everything is going wrong because God is with us.</a:t>
            </a:r>
          </a:p>
        </p:txBody>
      </p:sp>
      <p:sp>
        <p:nvSpPr>
          <p:cNvPr id="6" name="TextBox 5">
            <a:extLst>
              <a:ext uri="{FF2B5EF4-FFF2-40B4-BE49-F238E27FC236}">
                <a16:creationId xmlns:a16="http://schemas.microsoft.com/office/drawing/2014/main" id="{7DFB8F73-4AB3-4687-A3CE-88E819D182C4}"/>
              </a:ext>
            </a:extLst>
          </p:cNvPr>
          <p:cNvSpPr txBox="1"/>
          <p:nvPr/>
        </p:nvSpPr>
        <p:spPr>
          <a:xfrm>
            <a:off x="683568" y="735668"/>
            <a:ext cx="3168352" cy="466025"/>
          </a:xfrm>
          <a:prstGeom prst="rect">
            <a:avLst/>
          </a:prstGeom>
          <a:noFill/>
        </p:spPr>
        <p:txBody>
          <a:bodyPr wrap="square" rtlCol="0">
            <a:spAutoFit/>
          </a:bodyPr>
          <a:lstStyle/>
          <a:p>
            <a:pPr lvl="0">
              <a:lnSpc>
                <a:spcPct val="107000"/>
              </a:lnSpc>
              <a:spcAft>
                <a:spcPts val="800"/>
              </a:spcAft>
            </a:pPr>
            <a:r>
              <a:rPr lang="en-GB" sz="2400" b="1">
                <a:solidFill>
                  <a:srgbClr val="7030A0"/>
                </a:solidFill>
                <a:latin typeface="Comic Sans MS" panose="030F0702030302020204" pitchFamily="66" charset="0"/>
                <a:ea typeface="Calibri" panose="020F0502020204030204" pitchFamily="34" charset="0"/>
                <a:cs typeface="Times New Roman" panose="02020603050405020304" pitchFamily="18" charset="0"/>
              </a:rPr>
              <a:t>Post-it Challenge:</a:t>
            </a:r>
            <a:endParaRPr lang="en-GB" sz="2400"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22086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35401" y="93821"/>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7" name="Rectangle 9"/>
          <p:cNvSpPr>
            <a:spLocks noChangeArrowheads="1"/>
          </p:cNvSpPr>
          <p:nvPr/>
        </p:nvSpPr>
        <p:spPr bwMode="auto">
          <a:xfrm>
            <a:off x="0" y="326395"/>
            <a:ext cx="219932"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1" name="Rectangle 10"/>
          <p:cNvSpPr/>
          <p:nvPr/>
        </p:nvSpPr>
        <p:spPr>
          <a:xfrm>
            <a:off x="252158" y="6428209"/>
            <a:ext cx="5025527" cy="338554"/>
          </a:xfrm>
          <a:prstGeom prst="rect">
            <a:avLst/>
          </a:prstGeom>
        </p:spPr>
        <p:txBody>
          <a:bodyPr wrap="square">
            <a:spAutoFit/>
          </a:bodyPr>
          <a:lstStyle/>
          <a:p>
            <a:endParaRPr lang="en-GB" sz="1600" dirty="0"/>
          </a:p>
        </p:txBody>
      </p:sp>
      <p:sp>
        <p:nvSpPr>
          <p:cNvPr id="3" name="Rectangle 2"/>
          <p:cNvSpPr/>
          <p:nvPr/>
        </p:nvSpPr>
        <p:spPr>
          <a:xfrm>
            <a:off x="5286145" y="3789040"/>
            <a:ext cx="3534327" cy="2246769"/>
          </a:xfrm>
          <a:prstGeom prst="rect">
            <a:avLst/>
          </a:prstGeom>
        </p:spPr>
        <p:txBody>
          <a:bodyPr wrap="square">
            <a:spAutoFit/>
          </a:bodyPr>
          <a:lstStyle/>
          <a:p>
            <a:r>
              <a:rPr lang="en-GB" sz="2800" b="1" dirty="0">
                <a:latin typeface="Comic Sans MS" panose="030F0702030302020204" pitchFamily="66" charset="0"/>
                <a:ea typeface="Calibri" panose="020F0502020204030204" pitchFamily="34" charset="0"/>
                <a:cs typeface="Times New Roman" panose="02020603050405020304" pitchFamily="18" charset="0"/>
              </a:rPr>
              <a:t>Write one small action that will help you bring hope to someone in your life today.</a:t>
            </a:r>
            <a:endParaRPr lang="en-GB" sz="2800" dirty="0">
              <a:latin typeface="Comic Sans MS" panose="030F0702030302020204" pitchFamily="66" charset="0"/>
            </a:endParaRPr>
          </a:p>
        </p:txBody>
      </p:sp>
      <p:pic>
        <p:nvPicPr>
          <p:cNvPr id="14" name="Picture 13" descr="Image result for Pope francis quote on hope"/>
          <p:cNvPicPr/>
          <p:nvPr/>
        </p:nvPicPr>
        <p:blipFill rotWithShape="1">
          <a:blip r:embed="rId3" cstate="print">
            <a:extLst>
              <a:ext uri="{28A0092B-C50C-407E-A947-70E740481C1C}">
                <a14:useLocalDpi xmlns:a14="http://schemas.microsoft.com/office/drawing/2010/main" val="0"/>
              </a:ext>
            </a:extLst>
          </a:blip>
          <a:srcRect l="4444" t="3333" r="2031" b="3333"/>
          <a:stretch/>
        </p:blipFill>
        <p:spPr bwMode="auto">
          <a:xfrm>
            <a:off x="489257" y="588005"/>
            <a:ext cx="4527563" cy="5649307"/>
          </a:xfrm>
          <a:prstGeom prst="rect">
            <a:avLst/>
          </a:prstGeom>
          <a:noFill/>
          <a:ln>
            <a:noFill/>
          </a:ln>
        </p:spPr>
      </p:pic>
      <p:sp>
        <p:nvSpPr>
          <p:cNvPr id="4" name="TextBox 3">
            <a:extLst>
              <a:ext uri="{FF2B5EF4-FFF2-40B4-BE49-F238E27FC236}">
                <a16:creationId xmlns:a16="http://schemas.microsoft.com/office/drawing/2014/main" id="{72C22B86-D20D-46E2-B8FC-F9A00460D48B}"/>
              </a:ext>
            </a:extLst>
          </p:cNvPr>
          <p:cNvSpPr txBox="1"/>
          <p:nvPr/>
        </p:nvSpPr>
        <p:spPr>
          <a:xfrm>
            <a:off x="5286145" y="1618922"/>
            <a:ext cx="3534327" cy="1815882"/>
          </a:xfrm>
          <a:prstGeom prst="rect">
            <a:avLst/>
          </a:prstGeom>
          <a:noFill/>
        </p:spPr>
        <p:txBody>
          <a:bodyPr wrap="square" rtlCol="0">
            <a:spAutoFit/>
          </a:bodyPr>
          <a:lstStyle/>
          <a:p>
            <a:r>
              <a:rPr lang="en-GB" sz="2800" b="1" dirty="0">
                <a:latin typeface="Comic Sans MS" panose="030F0702030302020204" pitchFamily="66" charset="0"/>
              </a:rPr>
              <a:t>What are your hopes for the next few weeks of Advent?</a:t>
            </a:r>
          </a:p>
        </p:txBody>
      </p:sp>
      <p:sp>
        <p:nvSpPr>
          <p:cNvPr id="5" name="TextBox 4">
            <a:extLst>
              <a:ext uri="{FF2B5EF4-FFF2-40B4-BE49-F238E27FC236}">
                <a16:creationId xmlns:a16="http://schemas.microsoft.com/office/drawing/2014/main" id="{C5C8D0D3-310E-4A0F-9C0E-825DE5F9BFBF}"/>
              </a:ext>
            </a:extLst>
          </p:cNvPr>
          <p:cNvSpPr txBox="1"/>
          <p:nvPr/>
        </p:nvSpPr>
        <p:spPr>
          <a:xfrm>
            <a:off x="5286145" y="678175"/>
            <a:ext cx="3534327" cy="523220"/>
          </a:xfrm>
          <a:prstGeom prst="rect">
            <a:avLst/>
          </a:prstGeom>
          <a:noFill/>
        </p:spPr>
        <p:txBody>
          <a:bodyPr wrap="square" rtlCol="0">
            <a:spAutoFit/>
          </a:bodyPr>
          <a:lstStyle/>
          <a:p>
            <a:pPr lvl="0"/>
            <a:r>
              <a:rPr lang="en-GB" sz="2800" b="1" dirty="0">
                <a:solidFill>
                  <a:prstClr val="black"/>
                </a:solidFill>
                <a:latin typeface="Comic Sans MS" panose="030F0702030302020204" pitchFamily="66" charset="0"/>
              </a:rPr>
              <a:t>Advent Challenge:</a:t>
            </a:r>
          </a:p>
        </p:txBody>
      </p:sp>
    </p:spTree>
    <p:extLst>
      <p:ext uri="{BB962C8B-B14F-4D97-AF65-F5344CB8AC3E}">
        <p14:creationId xmlns:p14="http://schemas.microsoft.com/office/powerpoint/2010/main" val="14104143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2" name="Rectangle 1"/>
          <p:cNvSpPr/>
          <p:nvPr/>
        </p:nvSpPr>
        <p:spPr>
          <a:xfrm>
            <a:off x="741684" y="258238"/>
            <a:ext cx="7848872" cy="1337610"/>
          </a:xfrm>
          <a:prstGeom prst="rect">
            <a:avLst/>
          </a:prstGeom>
        </p:spPr>
        <p:txBody>
          <a:bodyPr wrap="square">
            <a:spAutoFit/>
          </a:bodyPr>
          <a:lstStyle/>
          <a:p>
            <a:pPr>
              <a:lnSpc>
                <a:spcPct val="115000"/>
              </a:lnSpc>
              <a:spcAft>
                <a:spcPts val="800"/>
              </a:spcAft>
            </a:pPr>
            <a:r>
              <a:rPr lang="en-GB" sz="2400" dirty="0">
                <a:latin typeface="Comic Sans MS" panose="030F0702030302020204" pitchFamily="66" charset="0"/>
                <a:ea typeface="Calibri" panose="020F0502020204030204" pitchFamily="34" charset="0"/>
                <a:cs typeface="Calibri" panose="020F0502020204030204" pitchFamily="34" charset="0"/>
              </a:rPr>
              <a:t>The liturgical colour for Advent is purple. It is also the colour </a:t>
            </a:r>
            <a:r>
              <a:rPr lang="en-GB" sz="2400" dirty="0">
                <a:solidFill>
                  <a:srgbClr val="222222"/>
                </a:solidFill>
                <a:latin typeface="Comic Sans MS" panose="030F0702030302020204" pitchFamily="66" charset="0"/>
                <a:ea typeface="Calibri" panose="020F0502020204030204" pitchFamily="34" charset="0"/>
                <a:cs typeface="Calibri" panose="020F0502020204030204" pitchFamily="34" charset="0"/>
              </a:rPr>
              <a:t>of the royalty and the sovereignty of Christ as King of Heaven and King of our hearts.</a:t>
            </a:r>
          </a:p>
        </p:txBody>
      </p:sp>
      <p:sp>
        <p:nvSpPr>
          <p:cNvPr id="4" name="TextBox 3"/>
          <p:cNvSpPr txBox="1"/>
          <p:nvPr/>
        </p:nvSpPr>
        <p:spPr>
          <a:xfrm>
            <a:off x="1259633" y="5229200"/>
            <a:ext cx="6812974" cy="1166666"/>
          </a:xfrm>
          <a:prstGeom prst="rect">
            <a:avLst/>
          </a:prstGeom>
          <a:noFill/>
        </p:spPr>
        <p:txBody>
          <a:bodyPr wrap="square" rtlCol="0">
            <a:spAutoFit/>
          </a:bodyPr>
          <a:lstStyle/>
          <a:p>
            <a:pPr lvl="0" algn="ctr">
              <a:lnSpc>
                <a:spcPct val="115000"/>
              </a:lnSpc>
              <a:spcAft>
                <a:spcPts val="800"/>
              </a:spcAft>
            </a:pPr>
            <a:r>
              <a:rPr lang="en-GB" sz="2000"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Advent is like springtime, when everything is renewed and so is fresh and healthy.’</a:t>
            </a:r>
          </a:p>
          <a:p>
            <a:pPr lvl="0" algn="ctr">
              <a:lnSpc>
                <a:spcPct val="115000"/>
              </a:lnSpc>
              <a:spcAft>
                <a:spcPts val="800"/>
              </a:spcAft>
            </a:pPr>
            <a:r>
              <a:rPr lang="en-GB" sz="1600" b="1" dirty="0">
                <a:latin typeface="Comic Sans MS" panose="030F0702030302020204" pitchFamily="66" charset="0"/>
                <a:ea typeface="Calibri" panose="020F0502020204030204" pitchFamily="34" charset="0"/>
                <a:cs typeface="Times New Roman" panose="02020603050405020304" pitchFamily="18" charset="0"/>
              </a:rPr>
              <a:t>St Mother Teresa of Calcutta</a:t>
            </a:r>
            <a:endParaRPr lang="en-GB" sz="1600"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p:txBody>
      </p:sp>
      <p:pic>
        <p:nvPicPr>
          <p:cNvPr id="14" name="Picture 13" descr="Image result for Hope"/>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43707" y="1773373"/>
            <a:ext cx="5256585" cy="3100776"/>
          </a:xfrm>
          <a:prstGeom prst="rect">
            <a:avLst/>
          </a:prstGeom>
          <a:noFill/>
          <a:ln>
            <a:noFill/>
          </a:ln>
        </p:spPr>
      </p:pic>
    </p:spTree>
    <p:extLst>
      <p:ext uri="{BB962C8B-B14F-4D97-AF65-F5344CB8AC3E}">
        <p14:creationId xmlns:p14="http://schemas.microsoft.com/office/powerpoint/2010/main" val="4714508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9" name="TextBox 18"/>
          <p:cNvSpPr txBox="1"/>
          <p:nvPr/>
        </p:nvSpPr>
        <p:spPr>
          <a:xfrm>
            <a:off x="5536667" y="260494"/>
            <a:ext cx="2332036" cy="523220"/>
          </a:xfrm>
          <a:prstGeom prst="rect">
            <a:avLst/>
          </a:prstGeom>
          <a:noFill/>
        </p:spPr>
        <p:txBody>
          <a:bodyPr wrap="square" rtlCol="0">
            <a:spAutoFit/>
          </a:bodyPr>
          <a:lstStyle/>
          <a:p>
            <a:pPr algn="r"/>
            <a:r>
              <a:rPr lang="en-GB" sz="2800" b="1" dirty="0">
                <a:solidFill>
                  <a:schemeClr val="bg1"/>
                </a:solidFill>
              </a:rPr>
              <a:t>Friday</a:t>
            </a:r>
          </a:p>
        </p:txBody>
      </p:sp>
      <p:sp>
        <p:nvSpPr>
          <p:cNvPr id="2" name="Rectangle 1"/>
          <p:cNvSpPr/>
          <p:nvPr/>
        </p:nvSpPr>
        <p:spPr>
          <a:xfrm>
            <a:off x="9252520" y="102418"/>
            <a:ext cx="1440160" cy="280590"/>
          </a:xfrm>
          <a:prstGeom prst="rect">
            <a:avLst/>
          </a:prstGeom>
        </p:spPr>
        <p:txBody>
          <a:bodyPr wrap="square">
            <a:spAutoFit/>
          </a:bodyPr>
          <a:lstStyle/>
          <a:p>
            <a:pPr algn="ctr">
              <a:lnSpc>
                <a:spcPct val="115000"/>
              </a:lnSpc>
              <a:spcAft>
                <a:spcPts val="800"/>
              </a:spcAft>
            </a:pPr>
            <a:r>
              <a:rPr lang="en-GB" sz="1100" b="1" dirty="0">
                <a:solidFill>
                  <a:srgbClr val="7030A0"/>
                </a:solidFill>
                <a:latin typeface="Lucida Calligraphy" panose="03010101010101010101" pitchFamily="66" charset="0"/>
                <a:ea typeface="Calibri" panose="020F0502020204030204" pitchFamily="34"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5" name="Group 4">
            <a:extLst>
              <a:ext uri="{FF2B5EF4-FFF2-40B4-BE49-F238E27FC236}">
                <a16:creationId xmlns:a16="http://schemas.microsoft.com/office/drawing/2014/main" id="{2C43B5A3-4DE1-4D2A-9D50-52E8DA7E5862}"/>
              </a:ext>
            </a:extLst>
          </p:cNvPr>
          <p:cNvGrpSpPr/>
          <p:nvPr/>
        </p:nvGrpSpPr>
        <p:grpSpPr>
          <a:xfrm>
            <a:off x="181996" y="61692"/>
            <a:ext cx="8840829" cy="6711082"/>
            <a:chOff x="181996" y="61692"/>
            <a:chExt cx="8840829" cy="6711082"/>
          </a:xfrm>
        </p:grpSpPr>
        <p:pic>
          <p:nvPicPr>
            <p:cNvPr id="1026" name="Picture 2" descr="Background, Abstract, Christmas, Bokeh">
              <a:extLst>
                <a:ext uri="{FF2B5EF4-FFF2-40B4-BE49-F238E27FC236}">
                  <a16:creationId xmlns:a16="http://schemas.microsoft.com/office/drawing/2014/main" id="{86A4DF5A-6D2F-40BB-A184-868F24A1EC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996" y="61692"/>
              <a:ext cx="8840829" cy="671108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6AFDA6F5-52BB-438D-BF58-75AD1FE4B37F}"/>
                </a:ext>
              </a:extLst>
            </p:cNvPr>
            <p:cNvPicPr>
              <a:picLocks noChangeAspect="1"/>
            </p:cNvPicPr>
            <p:nvPr/>
          </p:nvPicPr>
          <p:blipFill>
            <a:blip r:embed="rId4"/>
            <a:stretch>
              <a:fillRect/>
            </a:stretch>
          </p:blipFill>
          <p:spPr>
            <a:xfrm>
              <a:off x="323528" y="188641"/>
              <a:ext cx="3024336" cy="3384634"/>
            </a:xfrm>
            <a:prstGeom prst="rect">
              <a:avLst/>
            </a:prstGeom>
          </p:spPr>
        </p:pic>
        <p:sp>
          <p:nvSpPr>
            <p:cNvPr id="4" name="Rectangle 3">
              <a:extLst>
                <a:ext uri="{FF2B5EF4-FFF2-40B4-BE49-F238E27FC236}">
                  <a16:creationId xmlns:a16="http://schemas.microsoft.com/office/drawing/2014/main" id="{D508B3DD-BC25-4D51-B809-E603472E973F}"/>
                </a:ext>
              </a:extLst>
            </p:cNvPr>
            <p:cNvSpPr/>
            <p:nvPr/>
          </p:nvSpPr>
          <p:spPr>
            <a:xfrm>
              <a:off x="3558375" y="188641"/>
              <a:ext cx="5397138" cy="6566942"/>
            </a:xfrm>
            <a:prstGeom prst="rect">
              <a:avLst/>
            </a:prstGeom>
          </p:spPr>
          <p:txBody>
            <a:bodyPr wrap="square">
              <a:spAutoFit/>
            </a:bodyPr>
            <a:lstStyle/>
            <a:p>
              <a:pPr lvl="0" algn="ctr">
                <a:lnSpc>
                  <a:spcPct val="115000"/>
                </a:lnSpc>
                <a:spcAft>
                  <a:spcPts val="800"/>
                </a:spcAft>
              </a:pPr>
              <a:r>
                <a:rPr lang="en-GB" sz="2400" b="1" dirty="0">
                  <a:solidFill>
                    <a:srgbClr val="7030A0"/>
                  </a:solidFill>
                  <a:latin typeface="Lucida Calligraphy" panose="03010101010101010101" pitchFamily="66" charset="0"/>
                  <a:ea typeface="Calibri" panose="020F0502020204030204" pitchFamily="34" charset="0"/>
                  <a:cs typeface="Calibri" panose="020F0502020204030204" pitchFamily="34" charset="0"/>
                </a:rPr>
                <a:t>An Advent prayer</a:t>
              </a:r>
              <a:endParaRPr lang="en-GB" sz="2400" b="1"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lgn="ctr">
                <a:lnSpc>
                  <a:spcPct val="118000"/>
                </a:lnSpc>
                <a:spcAft>
                  <a:spcPts val="800"/>
                </a:spcAft>
              </a:pPr>
              <a:r>
                <a:rPr lang="en-GB" sz="2400" b="1" kern="1400" dirty="0">
                  <a:solidFill>
                    <a:prstClr val="black"/>
                  </a:solidFill>
                  <a:latin typeface="Lucida Calligraphy" panose="03010101010101010101" pitchFamily="66" charset="0"/>
                  <a:ea typeface="Times New Roman" panose="02020603050405020304" pitchFamily="18" charset="0"/>
                  <a:cs typeface="Calibri" panose="020F0502020204030204" pitchFamily="34" charset="0"/>
                </a:rPr>
                <a:t>In this season of Advent,</a:t>
              </a:r>
              <a:endParaRPr lang="en-GB" sz="2400" b="1"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lgn="ctr">
                <a:lnSpc>
                  <a:spcPct val="118000"/>
                </a:lnSpc>
                <a:spcAft>
                  <a:spcPts val="800"/>
                </a:spcAft>
              </a:pPr>
              <a:r>
                <a:rPr lang="en-GB" sz="2400" b="1" kern="1400" dirty="0">
                  <a:solidFill>
                    <a:prstClr val="black"/>
                  </a:solidFill>
                  <a:latin typeface="Lucida Calligraphy" panose="03010101010101010101" pitchFamily="66" charset="0"/>
                  <a:ea typeface="Times New Roman" panose="02020603050405020304" pitchFamily="18" charset="0"/>
                  <a:cs typeface="Calibri" panose="020F0502020204030204" pitchFamily="34" charset="0"/>
                </a:rPr>
                <a:t>as we wait in joyful hope</a:t>
              </a:r>
              <a:endParaRPr lang="en-GB" sz="2400" b="1"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lgn="ctr">
                <a:lnSpc>
                  <a:spcPct val="118000"/>
                </a:lnSpc>
                <a:spcAft>
                  <a:spcPts val="800"/>
                </a:spcAft>
              </a:pPr>
              <a:r>
                <a:rPr lang="en-GB" sz="2400" b="1" kern="1400" dirty="0">
                  <a:solidFill>
                    <a:prstClr val="black"/>
                  </a:solidFill>
                  <a:latin typeface="Lucida Calligraphy" panose="03010101010101010101" pitchFamily="66" charset="0"/>
                  <a:ea typeface="Times New Roman" panose="02020603050405020304" pitchFamily="18" charset="0"/>
                  <a:cs typeface="Calibri" panose="020F0502020204030204" pitchFamily="34" charset="0"/>
                </a:rPr>
                <a:t>for the coming of your Son</a:t>
              </a:r>
              <a:endParaRPr lang="en-GB" sz="2400" b="1"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lgn="ctr">
                <a:lnSpc>
                  <a:spcPct val="118000"/>
                </a:lnSpc>
                <a:spcAft>
                  <a:spcPts val="800"/>
                </a:spcAft>
              </a:pPr>
              <a:r>
                <a:rPr lang="en-GB" sz="2400" b="1" kern="1400" dirty="0">
                  <a:solidFill>
                    <a:prstClr val="black"/>
                  </a:solidFill>
                  <a:latin typeface="Lucida Calligraphy" panose="03010101010101010101" pitchFamily="66" charset="0"/>
                  <a:ea typeface="Times New Roman" panose="02020603050405020304" pitchFamily="18" charset="0"/>
                  <a:cs typeface="Calibri" panose="020F0502020204030204" pitchFamily="34" charset="0"/>
                </a:rPr>
                <a:t>Let us take time to pause in our busy lives, to prepare our hearts and minds.</a:t>
              </a:r>
              <a:endParaRPr lang="en-GB" sz="2400" b="1"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lgn="ctr">
                <a:lnSpc>
                  <a:spcPct val="115000"/>
                </a:lnSpc>
                <a:spcAft>
                  <a:spcPts val="800"/>
                </a:spcAft>
              </a:pPr>
              <a:r>
                <a:rPr lang="en-GB" sz="2400" b="1" dirty="0">
                  <a:solidFill>
                    <a:prstClr val="black"/>
                  </a:solidFill>
                  <a:latin typeface="Lucida Calligraphy" panose="03010101010101010101" pitchFamily="66" charset="0"/>
                  <a:ea typeface="Calibri" panose="020F0502020204030204" pitchFamily="34" charset="0"/>
                  <a:cs typeface="Calibri" panose="020F0502020204030204" pitchFamily="34" charset="0"/>
                </a:rPr>
                <a:t>Let your light shine within us</a:t>
              </a:r>
              <a:endParaRPr lang="en-GB" sz="2400" b="1"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lgn="ctr">
                <a:lnSpc>
                  <a:spcPct val="118000"/>
                </a:lnSpc>
                <a:spcAft>
                  <a:spcPts val="800"/>
                </a:spcAft>
              </a:pPr>
              <a:r>
                <a:rPr lang="en-GB" sz="2400" b="1" dirty="0">
                  <a:solidFill>
                    <a:prstClr val="black"/>
                  </a:solidFill>
                  <a:latin typeface="Lucida Calligraphy" panose="03010101010101010101" pitchFamily="66" charset="0"/>
                  <a:ea typeface="Calibri" panose="020F0502020204030204" pitchFamily="34" charset="0"/>
                  <a:cs typeface="Calibri" panose="020F0502020204030204" pitchFamily="34" charset="0"/>
                </a:rPr>
                <a:t>So that through our actions we may show hope and kindness to everyone we meet, especially to those in need.</a:t>
              </a:r>
              <a:r>
                <a:rPr lang="en-GB" sz="2400" b="1" kern="1400" dirty="0">
                  <a:solidFill>
                    <a:prstClr val="black"/>
                  </a:solidFill>
                  <a:latin typeface="Lucida Calligraphy" panose="03010101010101010101" pitchFamily="66" charset="0"/>
                  <a:ea typeface="Times New Roman" panose="02020603050405020304" pitchFamily="18" charset="0"/>
                  <a:cs typeface="Calibri" panose="020F0502020204030204" pitchFamily="34" charset="0"/>
                </a:rPr>
                <a:t> </a:t>
              </a:r>
            </a:p>
            <a:p>
              <a:pPr lvl="0" algn="ctr">
                <a:lnSpc>
                  <a:spcPct val="118000"/>
                </a:lnSpc>
                <a:spcAft>
                  <a:spcPts val="800"/>
                </a:spcAft>
              </a:pPr>
              <a:r>
                <a:rPr lang="en-GB" sz="2400" b="1" kern="1400" dirty="0">
                  <a:solidFill>
                    <a:prstClr val="black"/>
                  </a:solidFill>
                  <a:latin typeface="Lucida Calligraphy" panose="03010101010101010101" pitchFamily="66" charset="0"/>
                  <a:ea typeface="Times New Roman" panose="02020603050405020304" pitchFamily="18" charset="0"/>
                  <a:cs typeface="Calibri" panose="020F0502020204030204" pitchFamily="34" charset="0"/>
                </a:rPr>
                <a:t>Amen</a:t>
              </a:r>
              <a:endParaRPr lang="en-GB" sz="2400" b="1"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27374373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2348</TotalTime>
  <Words>575</Words>
  <Application>Microsoft Office PowerPoint</Application>
  <PresentationFormat>On-screen Show (4:3)</PresentationFormat>
  <Paragraphs>40</Paragraphs>
  <Slides>7</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Comic Sans MS</vt:lpstr>
      <vt:lpstr>Kristen ITC</vt:lpstr>
      <vt:lpstr>Lucida Calligraphy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Rose Darwin [TBCS-NOR]</cp:lastModifiedBy>
  <cp:revision>86</cp:revision>
  <dcterms:created xsi:type="dcterms:W3CDTF">2018-06-04T06:48:49Z</dcterms:created>
  <dcterms:modified xsi:type="dcterms:W3CDTF">2023-11-29T12:39:56Z</dcterms:modified>
</cp:coreProperties>
</file>