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89" r:id="rId2"/>
    <p:sldId id="257" r:id="rId3"/>
    <p:sldId id="288" r:id="rId4"/>
    <p:sldId id="283" r:id="rId5"/>
    <p:sldId id="284" r:id="rId6"/>
    <p:sldId id="28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E0C855-673B-4F09-8579-862798AE254F}" v="2" dt="2023-11-29T12:24:04.5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8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e Darwin [TBCS-NOR]" userId="96e9ce63-dc63-4cb4-9e18-49ed0662571c" providerId="ADAL" clId="{D9E0C855-673B-4F09-8579-862798AE254F}"/>
    <pc:docChg chg="custSel modSld modMainMaster">
      <pc:chgData name="Rose Darwin [TBCS-NOR]" userId="96e9ce63-dc63-4cb4-9e18-49ed0662571c" providerId="ADAL" clId="{D9E0C855-673B-4F09-8579-862798AE254F}" dt="2023-11-29T12:30:18.966" v="11" actId="478"/>
      <pc:docMkLst>
        <pc:docMk/>
      </pc:docMkLst>
      <pc:sldChg chg="delSp mod">
        <pc:chgData name="Rose Darwin [TBCS-NOR]" userId="96e9ce63-dc63-4cb4-9e18-49ed0662571c" providerId="ADAL" clId="{D9E0C855-673B-4F09-8579-862798AE254F}" dt="2023-11-29T12:24:27.172" v="6" actId="21"/>
        <pc:sldMkLst>
          <pc:docMk/>
          <pc:sldMk cId="998193489" sldId="257"/>
        </pc:sldMkLst>
        <pc:picChg chg="del">
          <ac:chgData name="Rose Darwin [TBCS-NOR]" userId="96e9ce63-dc63-4cb4-9e18-49ed0662571c" providerId="ADAL" clId="{D9E0C855-673B-4F09-8579-862798AE254F}" dt="2023-11-29T12:24:27.172" v="6" actId="21"/>
          <ac:picMkLst>
            <pc:docMk/>
            <pc:sldMk cId="998193489" sldId="257"/>
            <ac:picMk id="13" creationId="{00000000-0000-0000-0000-000000000000}"/>
          </ac:picMkLst>
        </pc:picChg>
      </pc:sldChg>
      <pc:sldChg chg="delSp mod">
        <pc:chgData name="Rose Darwin [TBCS-NOR]" userId="96e9ce63-dc63-4cb4-9e18-49ed0662571c" providerId="ADAL" clId="{D9E0C855-673B-4F09-8579-862798AE254F}" dt="2023-11-29T12:24:12.510" v="5" actId="478"/>
        <pc:sldMkLst>
          <pc:docMk/>
          <pc:sldMk cId="1410414399" sldId="283"/>
        </pc:sldMkLst>
        <pc:spChg chg="del">
          <ac:chgData name="Rose Darwin [TBCS-NOR]" userId="96e9ce63-dc63-4cb4-9e18-49ed0662571c" providerId="ADAL" clId="{D9E0C855-673B-4F09-8579-862798AE254F}" dt="2023-11-29T12:24:12.510" v="5" actId="478"/>
          <ac:spMkLst>
            <pc:docMk/>
            <pc:sldMk cId="1410414399" sldId="283"/>
            <ac:spMk id="19" creationId="{00000000-0000-0000-0000-000000000000}"/>
          </ac:spMkLst>
        </pc:spChg>
      </pc:sldChg>
      <pc:sldChg chg="addSp delSp modSp mod">
        <pc:chgData name="Rose Darwin [TBCS-NOR]" userId="96e9ce63-dc63-4cb4-9e18-49ed0662571c" providerId="ADAL" clId="{D9E0C855-673B-4F09-8579-862798AE254F}" dt="2023-11-29T12:30:18.966" v="11" actId="478"/>
        <pc:sldMkLst>
          <pc:docMk/>
          <pc:sldMk cId="2737437349" sldId="286"/>
        </pc:sldMkLst>
        <pc:spChg chg="add mod">
          <ac:chgData name="Rose Darwin [TBCS-NOR]" userId="96e9ce63-dc63-4cb4-9e18-49ed0662571c" providerId="ADAL" clId="{D9E0C855-673B-4F09-8579-862798AE254F}" dt="2023-11-29T12:30:14.385" v="10" actId="14100"/>
          <ac:spMkLst>
            <pc:docMk/>
            <pc:sldMk cId="2737437349" sldId="286"/>
            <ac:spMk id="3" creationId="{E97B7893-41DC-32E9-9238-14AC12E68727}"/>
          </ac:spMkLst>
        </pc:spChg>
        <pc:spChg chg="del">
          <ac:chgData name="Rose Darwin [TBCS-NOR]" userId="96e9ce63-dc63-4cb4-9e18-49ed0662571c" providerId="ADAL" clId="{D9E0C855-673B-4F09-8579-862798AE254F}" dt="2023-11-29T12:30:18.966" v="11" actId="478"/>
          <ac:spMkLst>
            <pc:docMk/>
            <pc:sldMk cId="2737437349" sldId="286"/>
            <ac:spMk id="6" creationId="{EF697D9F-9B36-48B8-B401-30566C39F07A}"/>
          </ac:spMkLst>
        </pc:spChg>
      </pc:sldChg>
      <pc:sldChg chg="modSp mod setBg">
        <pc:chgData name="Rose Darwin [TBCS-NOR]" userId="96e9ce63-dc63-4cb4-9e18-49ed0662571c" providerId="ADAL" clId="{D9E0C855-673B-4F09-8579-862798AE254F}" dt="2023-11-29T12:24:04.583" v="4"/>
        <pc:sldMkLst>
          <pc:docMk/>
          <pc:sldMk cId="4148334240" sldId="288"/>
        </pc:sldMkLst>
        <pc:graphicFrameChg chg="modGraphic">
          <ac:chgData name="Rose Darwin [TBCS-NOR]" userId="96e9ce63-dc63-4cb4-9e18-49ed0662571c" providerId="ADAL" clId="{D9E0C855-673B-4F09-8579-862798AE254F}" dt="2023-11-29T12:23:20.237" v="2" actId="20577"/>
          <ac:graphicFrameMkLst>
            <pc:docMk/>
            <pc:sldMk cId="4148334240" sldId="288"/>
            <ac:graphicFrameMk id="15" creationId="{BAC1D35B-66DA-4016-A3F7-3C9412CE3D89}"/>
          </ac:graphicFrameMkLst>
        </pc:graphicFrameChg>
      </pc:sldChg>
      <pc:sldMasterChg chg="setBg modSldLayout">
        <pc:chgData name="Rose Darwin [TBCS-NOR]" userId="96e9ce63-dc63-4cb4-9e18-49ed0662571c" providerId="ADAL" clId="{D9E0C855-673B-4F09-8579-862798AE254F}" dt="2023-11-29T12:24:04.583" v="4"/>
        <pc:sldMasterMkLst>
          <pc:docMk/>
          <pc:sldMasterMk cId="263296391" sldId="2147483648"/>
        </pc:sldMasterMkLst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4052841229" sldId="2147483649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559197250" sldId="2147483650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127626559" sldId="2147483651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2820271313" sldId="2147483652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2058859261" sldId="2147483653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2222723781" sldId="2147483654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3309842903" sldId="2147483655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2554761867" sldId="2147483656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3592760453" sldId="2147483657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348764773" sldId="2147483658"/>
          </pc:sldLayoutMkLst>
        </pc:sldLayoutChg>
        <pc:sldLayoutChg chg="setBg">
          <pc:chgData name="Rose Darwin [TBCS-NOR]" userId="96e9ce63-dc63-4cb4-9e18-49ed0662571c" providerId="ADAL" clId="{D9E0C855-673B-4F09-8579-862798AE254F}" dt="2023-11-29T12:24:04.583" v="4"/>
          <pc:sldLayoutMkLst>
            <pc:docMk/>
            <pc:sldMasterMk cId="263296391" sldId="2147483648"/>
            <pc:sldLayoutMk cId="3960859099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5BF67-845F-4E5B-A052-6BC4D6420FF1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BC6A8-4F9E-472F-ADCF-BCD78F6E4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2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989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017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067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773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054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84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9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2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723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42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6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6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6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5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FACFF-7A74-4E11-8A40-3E945C860ACC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ustedhalo.com/video/advent-in-two-minute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dSn9HW5P-sA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Image result for advent">
            <a:extLst>
              <a:ext uri="{FF2B5EF4-FFF2-40B4-BE49-F238E27FC236}">
                <a16:creationId xmlns:a16="http://schemas.microsoft.com/office/drawing/2014/main" id="{3922678C-34A2-4FFF-B8FF-00873C2D9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676875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BCFBF7C-990E-4C51-A6FF-44B5DA2B59E7}"/>
              </a:ext>
            </a:extLst>
          </p:cNvPr>
          <p:cNvSpPr/>
          <p:nvPr/>
        </p:nvSpPr>
        <p:spPr>
          <a:xfrm>
            <a:off x="251520" y="260648"/>
            <a:ext cx="8280920" cy="1820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Gospel Reflection</a:t>
            </a:r>
          </a:p>
          <a:p>
            <a:pPr lvl="0" algn="ctr"/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The First Sunday of Advent</a:t>
            </a:r>
          </a:p>
          <a:p>
            <a:pPr lvl="0" algn="ctr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“Stay awake, be ready”</a:t>
            </a: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Mark 13:33-37</a:t>
            </a:r>
          </a:p>
        </p:txBody>
      </p:sp>
    </p:spTree>
    <p:extLst>
      <p:ext uri="{BB962C8B-B14F-4D97-AF65-F5344CB8AC3E}">
        <p14:creationId xmlns:p14="http://schemas.microsoft.com/office/powerpoint/2010/main" val="149252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8812" y="85226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0799" y="714327"/>
            <a:ext cx="8662401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301931"/>
              </p:ext>
            </p:extLst>
          </p:nvPr>
        </p:nvGraphicFramePr>
        <p:xfrm>
          <a:off x="827582" y="1086098"/>
          <a:ext cx="7488833" cy="4614184"/>
        </p:xfrm>
        <a:graphic>
          <a:graphicData uri="http://schemas.openxmlformats.org/drawingml/2006/table">
            <a:tbl>
              <a:tblPr firstRow="1" firstCol="1" bandRow="1"/>
              <a:tblGrid>
                <a:gridCol w="7488833">
                  <a:extLst>
                    <a:ext uri="{9D8B030D-6E8A-4147-A177-3AD203B41FA5}">
                      <a16:colId xmlns:a16="http://schemas.microsoft.com/office/drawing/2014/main" val="134029287"/>
                    </a:ext>
                  </a:extLst>
                </a:gridCol>
              </a:tblGrid>
              <a:tr h="46141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865"/>
                        </a:spcBef>
                        <a:spcAft>
                          <a:spcPts val="800"/>
                        </a:spcAft>
                      </a:pPr>
                      <a:endParaRPr lang="en-GB" sz="2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865"/>
                        </a:spcBef>
                        <a:spcAft>
                          <a:spcPts val="800"/>
                        </a:spcAft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Jesus said to his disciples: ‘Be on your guard, stay awake, because you never know when the time will come. And what I say to you I say to all: Stay awake!’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865"/>
                        </a:spcBef>
                        <a:spcAft>
                          <a:spcPts val="800"/>
                        </a:spcAft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Word of the Lord</a:t>
                      </a: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962551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10167" y="6346614"/>
            <a:ext cx="57713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https://bustedhalo.com/video/advent-in-two-minutes</a:t>
            </a:r>
            <a:r>
              <a:rPr lang="en-GB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210167" y="6023448"/>
            <a:ext cx="5616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https://www.youtube.com/watch?v=dSn9HW5P-sA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FF46A7-5FF2-4291-8CF6-AB4F5C704546}"/>
              </a:ext>
            </a:extLst>
          </p:cNvPr>
          <p:cNvSpPr txBox="1"/>
          <p:nvPr/>
        </p:nvSpPr>
        <p:spPr>
          <a:xfrm>
            <a:off x="323527" y="324052"/>
            <a:ext cx="8718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Reading from the Holy Gospel according to Mark</a:t>
            </a:r>
          </a:p>
        </p:txBody>
      </p:sp>
    </p:spTree>
    <p:extLst>
      <p:ext uri="{BB962C8B-B14F-4D97-AF65-F5344CB8AC3E}">
        <p14:creationId xmlns:p14="http://schemas.microsoft.com/office/powerpoint/2010/main" val="998193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7370" y="142054"/>
            <a:ext cx="8914619" cy="66703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AutoShape 2" descr="Image result for love one anoth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 flipH="1">
            <a:off x="2051720" y="332656"/>
            <a:ext cx="41044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Kristen ITC" panose="03050502040202030202" pitchFamily="66" charset="0"/>
              </a:rPr>
              <a:t>Gospel Reflection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AC1D35B-66DA-4016-A3F7-3C9412CE3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520709"/>
              </p:ext>
            </p:extLst>
          </p:nvPr>
        </p:nvGraphicFramePr>
        <p:xfrm>
          <a:off x="323528" y="908721"/>
          <a:ext cx="8673102" cy="5101486"/>
        </p:xfrm>
        <a:graphic>
          <a:graphicData uri="http://schemas.openxmlformats.org/drawingml/2006/table">
            <a:tbl>
              <a:tblPr/>
              <a:tblGrid>
                <a:gridCol w="8673102">
                  <a:extLst>
                    <a:ext uri="{9D8B030D-6E8A-4147-A177-3AD203B41FA5}">
                      <a16:colId xmlns:a16="http://schemas.microsoft.com/office/drawing/2014/main" val="1750059482"/>
                    </a:ext>
                  </a:extLst>
                </a:gridCol>
              </a:tblGrid>
              <a:tr h="51014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800" b="1" dirty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Advent</a:t>
                      </a:r>
                      <a:r>
                        <a:rPr lang="en-GB" sz="28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 the beginning of the new Church Year, the season of hope, ending with the birth of Jesus, bringing the good news that we are loved unconditionally by God.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This is a good time of year to make a fresh start, making sure that we make the right choices every day.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 the Advent wreath, a candle is lit each Sunday to bring us closer to the light of Jesus at Christmas. The first Advent candle is a symbol of </a:t>
                      </a:r>
                      <a:r>
                        <a:rPr lang="en-GB" sz="2200" b="1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hope</a:t>
                      </a:r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kumimoji="0" lang="en-GB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 the Gospel, Jesus tells us to be good and kind children while we are waiting, so that we will be ready when He comes on Christmas Day.</a:t>
                      </a:r>
                      <a:r>
                        <a:rPr kumimoji="0" lang="en-GB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kumimoji="0" lang="en-GB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7435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833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35401" y="93821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0" y="326395"/>
            <a:ext cx="21993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2158" y="6428209"/>
            <a:ext cx="50255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600" dirty="0"/>
          </a:p>
        </p:txBody>
      </p:sp>
      <p:sp>
        <p:nvSpPr>
          <p:cNvPr id="3" name="Rectangle 2"/>
          <p:cNvSpPr/>
          <p:nvPr/>
        </p:nvSpPr>
        <p:spPr>
          <a:xfrm>
            <a:off x="5016820" y="585420"/>
            <a:ext cx="38756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we mean by </a:t>
            </a: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‘hope’?</a:t>
            </a:r>
          </a:p>
          <a:p>
            <a:endParaRPr lang="en-GB" sz="24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are you</a:t>
            </a: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hoping 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 today?</a:t>
            </a:r>
          </a:p>
          <a:p>
            <a:endParaRPr lang="en-GB" sz="24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Write one small action that will help you bring </a:t>
            </a: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hope 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someone in your life today.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 descr="Image result for Pope francis quote on hope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t="3333" r="2031" b="3333"/>
          <a:stretch/>
        </p:blipFill>
        <p:spPr bwMode="auto">
          <a:xfrm>
            <a:off x="309094" y="783868"/>
            <a:ext cx="4591608" cy="5438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olorful, Prismatic, Chromatic, Rainbow">
            <a:extLst>
              <a:ext uri="{FF2B5EF4-FFF2-40B4-BE49-F238E27FC236}">
                <a16:creationId xmlns:a16="http://schemas.microsoft.com/office/drawing/2014/main" id="{91EA8611-194A-4913-9254-2BE0D192F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4371072"/>
            <a:ext cx="2205805" cy="185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193106-393C-42B5-B638-934878F249E2}"/>
              </a:ext>
            </a:extLst>
          </p:cNvPr>
          <p:cNvSpPr txBox="1"/>
          <p:nvPr/>
        </p:nvSpPr>
        <p:spPr>
          <a:xfrm>
            <a:off x="1397264" y="174270"/>
            <a:ext cx="2442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</a:rPr>
              <a:t>Post-it Challenge</a:t>
            </a:r>
          </a:p>
        </p:txBody>
      </p:sp>
    </p:spTree>
    <p:extLst>
      <p:ext uri="{BB962C8B-B14F-4D97-AF65-F5344CB8AC3E}">
        <p14:creationId xmlns:p14="http://schemas.microsoft.com/office/powerpoint/2010/main" val="141041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536667" y="260494"/>
            <a:ext cx="2332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>
                <a:solidFill>
                  <a:schemeClr val="bg1"/>
                </a:solidFill>
              </a:rPr>
              <a:t>Thursday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59633" y="5229200"/>
            <a:ext cx="6812974" cy="1166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Advent is like springtime, when everything is renewed and so is fresh and healthy.’</a:t>
            </a:r>
          </a:p>
          <a:p>
            <a:pPr lvl="0" algn="ctr">
              <a:lnSpc>
                <a:spcPct val="115000"/>
              </a:lnSpc>
              <a:spcAft>
                <a:spcPts val="800"/>
              </a:spcAft>
            </a:pPr>
            <a:r>
              <a:rPr lang="en-GB" sz="16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 Mother Teresa of Calcutta</a:t>
            </a:r>
            <a:endParaRPr lang="en-GB" sz="1600" dirty="0">
              <a:solidFill>
                <a:prstClr val="black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C1B05F8-FE3B-4F0A-A396-34BF599451A4}"/>
              </a:ext>
            </a:extLst>
          </p:cNvPr>
          <p:cNvGrpSpPr/>
          <p:nvPr/>
        </p:nvGrpSpPr>
        <p:grpSpPr>
          <a:xfrm>
            <a:off x="168812" y="85226"/>
            <a:ext cx="8873197" cy="6670357"/>
            <a:chOff x="168812" y="85226"/>
            <a:chExt cx="8873197" cy="667035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7ACE42FA-ED83-46B0-B7F8-3A4411637E8E}"/>
                </a:ext>
              </a:extLst>
            </p:cNvPr>
            <p:cNvGrpSpPr/>
            <p:nvPr/>
          </p:nvGrpSpPr>
          <p:grpSpPr>
            <a:xfrm>
              <a:off x="168812" y="85226"/>
              <a:ext cx="8873197" cy="6670357"/>
              <a:chOff x="168812" y="85226"/>
              <a:chExt cx="8873197" cy="6670357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168812" y="85226"/>
                <a:ext cx="8873197" cy="667035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14" name="Picture 13" descr="Image result for Hope"/>
              <p:cNvPicPr/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752" y="2132855"/>
                <a:ext cx="4464496" cy="2894439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A14B1D9-8D1D-4921-BB37-94F6E367CEA4}"/>
                  </a:ext>
                </a:extLst>
              </p:cNvPr>
              <p:cNvSpPr txBox="1"/>
              <p:nvPr/>
            </p:nvSpPr>
            <p:spPr>
              <a:xfrm rot="10800000" flipV="1">
                <a:off x="2807804" y="1763523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Purple is the colour of Advent.</a:t>
                </a:r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32F29E8-BBCB-4B75-AF5E-5BE5FD953FF8}"/>
                  </a:ext>
                </a:extLst>
              </p:cNvPr>
              <p:cNvSpPr txBox="1"/>
              <p:nvPr/>
            </p:nvSpPr>
            <p:spPr>
              <a:xfrm>
                <a:off x="2843808" y="4103361"/>
                <a:ext cx="28083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The first candle is for hope</a:t>
                </a:r>
              </a:p>
            </p:txBody>
          </p:sp>
        </p:grpSp>
        <p:pic>
          <p:nvPicPr>
            <p:cNvPr id="4098" name="Picture 2" descr="Rainbow, Colorful, Prism, Chromatic">
              <a:extLst>
                <a:ext uri="{FF2B5EF4-FFF2-40B4-BE49-F238E27FC236}">
                  <a16:creationId xmlns:a16="http://schemas.microsoft.com/office/drawing/2014/main" id="{488B0B5C-64C3-49B4-851F-86A4E35438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174" y="122381"/>
              <a:ext cx="8579652" cy="28944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71450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8812" y="85226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36667" y="260494"/>
            <a:ext cx="2332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>
                <a:solidFill>
                  <a:schemeClr val="bg1"/>
                </a:solidFill>
              </a:rPr>
              <a:t>Friday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2C82648-66F9-4539-A6CC-0279D738F2D9}"/>
              </a:ext>
            </a:extLst>
          </p:cNvPr>
          <p:cNvGrpSpPr/>
          <p:nvPr/>
        </p:nvGrpSpPr>
        <p:grpSpPr>
          <a:xfrm>
            <a:off x="210166" y="116786"/>
            <a:ext cx="8723668" cy="6480720"/>
            <a:chOff x="210166" y="116786"/>
            <a:chExt cx="8723668" cy="6480720"/>
          </a:xfrm>
        </p:grpSpPr>
        <p:pic>
          <p:nvPicPr>
            <p:cNvPr id="2052" name="Picture 4" descr="Background, Abstract, Christmas, Bokeh">
              <a:extLst>
                <a:ext uri="{FF2B5EF4-FFF2-40B4-BE49-F238E27FC236}">
                  <a16:creationId xmlns:a16="http://schemas.microsoft.com/office/drawing/2014/main" id="{348C09A3-84C9-47EB-B595-D8E74F665C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166" y="116786"/>
              <a:ext cx="8723668" cy="6480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DFD4327-3965-4E32-8A4D-18774448A2F8}"/>
                </a:ext>
              </a:extLst>
            </p:cNvPr>
            <p:cNvSpPr txBox="1"/>
            <p:nvPr/>
          </p:nvSpPr>
          <p:spPr>
            <a:xfrm>
              <a:off x="1043607" y="476672"/>
              <a:ext cx="7128793" cy="4030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800"/>
                </a:spcAft>
              </a:pPr>
              <a:r>
                <a:rPr lang="en-GB" sz="2400" b="1" dirty="0">
                  <a:solidFill>
                    <a:srgbClr val="7030A0"/>
                  </a:solidFill>
                  <a:latin typeface="Lucida Calligraphy" panose="03010101010101010101" pitchFamily="66" charset="0"/>
                  <a:ea typeface="Calibri" panose="020F0502020204030204" pitchFamily="34" charset="0"/>
                  <a:cs typeface="Calibri" panose="020F0502020204030204" pitchFamily="34" charset="0"/>
                </a:rPr>
                <a:t>An Advent prayer</a:t>
              </a:r>
            </a:p>
            <a:p>
              <a:pPr lvl="0" algn="ctr">
                <a:lnSpc>
                  <a:spcPct val="115000"/>
                </a:lnSpc>
                <a:spcAft>
                  <a:spcPts val="800"/>
                </a:spcAft>
              </a:pPr>
              <a:endParaRPr lang="en-GB" sz="2400" b="1" dirty="0">
                <a:solidFill>
                  <a:prstClr val="black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lvl="0" algn="ctr">
                <a:lnSpc>
                  <a:spcPct val="115000"/>
                </a:lnSpc>
                <a:spcAft>
                  <a:spcPts val="800"/>
                </a:spcAft>
              </a:pPr>
              <a:r>
                <a:rPr lang="en-GB" sz="2400" b="1" dirty="0">
                  <a:solidFill>
                    <a:prstClr val="black"/>
                  </a:solidFill>
                  <a:latin typeface="Lucida Calligraphy" panose="03010101010101010101" pitchFamily="66" charset="0"/>
                  <a:ea typeface="Calibri" panose="020F0502020204030204" pitchFamily="34" charset="0"/>
                  <a:cs typeface="Calibri" panose="020F0502020204030204" pitchFamily="34" charset="0"/>
                </a:rPr>
                <a:t>Dear Jesus,</a:t>
              </a:r>
            </a:p>
            <a:p>
              <a:pPr lvl="0" algn="ctr">
                <a:lnSpc>
                  <a:spcPct val="115000"/>
                </a:lnSpc>
                <a:spcAft>
                  <a:spcPts val="800"/>
                </a:spcAft>
              </a:pPr>
              <a:r>
                <a:rPr lang="en-GB" sz="2400" b="1" dirty="0">
                  <a:solidFill>
                    <a:prstClr val="black"/>
                  </a:solidFill>
                  <a:latin typeface="Lucida Calligraphy" panose="03010101010101010101" pitchFamily="66" charset="0"/>
                  <a:ea typeface="Calibri" panose="020F0502020204030204" pitchFamily="34" charset="0"/>
                  <a:cs typeface="Calibri" panose="020F0502020204030204" pitchFamily="34" charset="0"/>
                </a:rPr>
                <a:t>Let your light shine within us</a:t>
              </a:r>
              <a:endParaRPr lang="en-GB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18000"/>
                </a:lnSpc>
                <a:spcAft>
                  <a:spcPts val="800"/>
                </a:spcAft>
              </a:pPr>
              <a:r>
                <a:rPr lang="en-GB" sz="2400" b="1" dirty="0">
                  <a:solidFill>
                    <a:prstClr val="black"/>
                  </a:solidFill>
                  <a:latin typeface="Lucida Calligraphy" panose="03010101010101010101" pitchFamily="66" charset="0"/>
                  <a:ea typeface="Calibri" panose="020F0502020204030204" pitchFamily="34" charset="0"/>
                  <a:cs typeface="Calibri" panose="020F0502020204030204" pitchFamily="34" charset="0"/>
                </a:rPr>
                <a:t>So that through our actions we may show hope and kindness to everyone we meet, especially to those in need.</a:t>
              </a:r>
              <a:r>
                <a:rPr lang="en-GB" sz="2400" b="1" kern="1400" dirty="0">
                  <a:solidFill>
                    <a:prstClr val="black"/>
                  </a:solidFill>
                  <a:latin typeface="Lucida Calligraphy" panose="03010101010101010101" pitchFamily="66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</a:p>
            <a:p>
              <a:pPr lvl="0" algn="ctr">
                <a:lnSpc>
                  <a:spcPct val="118000"/>
                </a:lnSpc>
                <a:spcAft>
                  <a:spcPts val="800"/>
                </a:spcAft>
              </a:pPr>
              <a:r>
                <a:rPr lang="en-GB" sz="2400" b="1" kern="1400" dirty="0">
                  <a:solidFill>
                    <a:prstClr val="black"/>
                  </a:solidFill>
                  <a:latin typeface="Lucida Calligraphy" panose="03010101010101010101" pitchFamily="66" charset="0"/>
                  <a:ea typeface="Times New Roman" panose="02020603050405020304" pitchFamily="18" charset="0"/>
                  <a:cs typeface="Calibri" panose="020F0502020204030204" pitchFamily="34" charset="0"/>
                </a:rPr>
                <a:t>Amen</a:t>
              </a:r>
              <a:endParaRPr lang="en-GB" sz="2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97B7893-41DC-32E9-9238-14AC12E68727}"/>
              </a:ext>
            </a:extLst>
          </p:cNvPr>
          <p:cNvSpPr txBox="1"/>
          <p:nvPr/>
        </p:nvSpPr>
        <p:spPr>
          <a:xfrm>
            <a:off x="323528" y="5798400"/>
            <a:ext cx="4752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https://www.youtube.com/watch?v=lCfpDyrfPk0</a:t>
            </a:r>
          </a:p>
        </p:txBody>
      </p:sp>
    </p:spTree>
    <p:extLst>
      <p:ext uri="{BB962C8B-B14F-4D97-AF65-F5344CB8AC3E}">
        <p14:creationId xmlns:p14="http://schemas.microsoft.com/office/powerpoint/2010/main" val="2737437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2420</TotalTime>
  <Words>342</Words>
  <Application>Microsoft Office PowerPoint</Application>
  <PresentationFormat>On-screen Show (4:3)</PresentationFormat>
  <Paragraphs>41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Comic Sans MS</vt:lpstr>
      <vt:lpstr>Kristen ITC</vt:lpstr>
      <vt:lpstr>Lucida Calligraphy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Riddles</dc:creator>
  <cp:lastModifiedBy>Rose Darwin [TBCS-NOR]</cp:lastModifiedBy>
  <cp:revision>89</cp:revision>
  <dcterms:created xsi:type="dcterms:W3CDTF">2018-06-04T06:48:49Z</dcterms:created>
  <dcterms:modified xsi:type="dcterms:W3CDTF">2023-11-29T12:30:24Z</dcterms:modified>
</cp:coreProperties>
</file>