
<file path=[Content_Types].xml><?xml version="1.0" encoding="utf-8"?>
<Types xmlns="http://schemas.openxmlformats.org/package/2006/content-types">
  <Default Extension="mp3" ContentType="audio/mpeg"/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80" r:id="rId2"/>
    <p:sldId id="293" r:id="rId3"/>
    <p:sldId id="302" r:id="rId4"/>
    <p:sldId id="294" r:id="rId5"/>
    <p:sldId id="295" r:id="rId6"/>
    <p:sldId id="308" r:id="rId7"/>
    <p:sldId id="309" r:id="rId8"/>
    <p:sldId id="311" r:id="rId9"/>
    <p:sldId id="312" r:id="rId10"/>
    <p:sldId id="313" r:id="rId11"/>
    <p:sldId id="314" r:id="rId12"/>
    <p:sldId id="306" r:id="rId13"/>
    <p:sldId id="316" r:id="rId14"/>
    <p:sldId id="317" r:id="rId15"/>
    <p:sldId id="319" r:id="rId16"/>
    <p:sldId id="318" r:id="rId17"/>
    <p:sldId id="296" r:id="rId18"/>
    <p:sldId id="291" r:id="rId19"/>
    <p:sldId id="315" r:id="rId20"/>
    <p:sldId id="307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DCEE063-D9DA-4F4E-B1C9-540F4854FDE9}" v="15" dt="2023-05-14T06:12:27.4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 varScale="1">
        <p:scale>
          <a:sx n="57" d="100"/>
          <a:sy n="57" d="100"/>
        </p:scale>
        <p:origin x="1238" y="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se Darwin [TBCS-NOR]" userId="96e9ce63-dc63-4cb4-9e18-49ed0662571c" providerId="ADAL" clId="{2DCEE063-D9DA-4F4E-B1C9-540F4854FDE9}"/>
    <pc:docChg chg="custSel modSld">
      <pc:chgData name="Rose Darwin [TBCS-NOR]" userId="96e9ce63-dc63-4cb4-9e18-49ed0662571c" providerId="ADAL" clId="{2DCEE063-D9DA-4F4E-B1C9-540F4854FDE9}" dt="2023-05-14T06:14:13.281" v="75" actId="1076"/>
      <pc:docMkLst>
        <pc:docMk/>
      </pc:docMkLst>
      <pc:sldChg chg="delSp modSp mod">
        <pc:chgData name="Rose Darwin [TBCS-NOR]" userId="96e9ce63-dc63-4cb4-9e18-49ed0662571c" providerId="ADAL" clId="{2DCEE063-D9DA-4F4E-B1C9-540F4854FDE9}" dt="2023-05-14T06:09:18.180" v="20" actId="478"/>
        <pc:sldMkLst>
          <pc:docMk/>
          <pc:sldMk cId="998193489" sldId="257"/>
        </pc:sldMkLst>
        <pc:spChg chg="del mod">
          <ac:chgData name="Rose Darwin [TBCS-NOR]" userId="96e9ce63-dc63-4cb4-9e18-49ed0662571c" providerId="ADAL" clId="{2DCEE063-D9DA-4F4E-B1C9-540F4854FDE9}" dt="2023-05-14T06:09:11.299" v="17" actId="478"/>
          <ac:spMkLst>
            <pc:docMk/>
            <pc:sldMk cId="998193489" sldId="257"/>
            <ac:spMk id="8" creationId="{00000000-0000-0000-0000-000000000000}"/>
          </ac:spMkLst>
        </pc:spChg>
        <pc:spChg chg="del">
          <ac:chgData name="Rose Darwin [TBCS-NOR]" userId="96e9ce63-dc63-4cb4-9e18-49ed0662571c" providerId="ADAL" clId="{2DCEE063-D9DA-4F4E-B1C9-540F4854FDE9}" dt="2023-05-14T06:09:12.061" v="18" actId="478"/>
          <ac:spMkLst>
            <pc:docMk/>
            <pc:sldMk cId="998193489" sldId="257"/>
            <ac:spMk id="9" creationId="{00000000-0000-0000-0000-000000000000}"/>
          </ac:spMkLst>
        </pc:spChg>
        <pc:picChg chg="del">
          <ac:chgData name="Rose Darwin [TBCS-NOR]" userId="96e9ce63-dc63-4cb4-9e18-49ed0662571c" providerId="ADAL" clId="{2DCEE063-D9DA-4F4E-B1C9-540F4854FDE9}" dt="2023-05-14T06:09:15.387" v="19" actId="478"/>
          <ac:picMkLst>
            <pc:docMk/>
            <pc:sldMk cId="998193489" sldId="257"/>
            <ac:picMk id="10" creationId="{00000000-0000-0000-0000-000000000000}"/>
          </ac:picMkLst>
        </pc:picChg>
        <pc:picChg chg="del">
          <ac:chgData name="Rose Darwin [TBCS-NOR]" userId="96e9ce63-dc63-4cb4-9e18-49ed0662571c" providerId="ADAL" clId="{2DCEE063-D9DA-4F4E-B1C9-540F4854FDE9}" dt="2023-05-14T06:09:18.180" v="20" actId="478"/>
          <ac:picMkLst>
            <pc:docMk/>
            <pc:sldMk cId="998193489" sldId="257"/>
            <ac:picMk id="13" creationId="{00000000-0000-0000-0000-000000000000}"/>
          </ac:picMkLst>
        </pc:picChg>
      </pc:sldChg>
      <pc:sldChg chg="delSp modSp mod">
        <pc:chgData name="Rose Darwin [TBCS-NOR]" userId="96e9ce63-dc63-4cb4-9e18-49ed0662571c" providerId="ADAL" clId="{2DCEE063-D9DA-4F4E-B1C9-540F4854FDE9}" dt="2023-05-14T06:09:04.566" v="14" actId="478"/>
        <pc:sldMkLst>
          <pc:docMk/>
          <pc:sldMk cId="2371469973" sldId="280"/>
        </pc:sldMkLst>
        <pc:spChg chg="del">
          <ac:chgData name="Rose Darwin [TBCS-NOR]" userId="96e9ce63-dc63-4cb4-9e18-49ed0662571c" providerId="ADAL" clId="{2DCEE063-D9DA-4F4E-B1C9-540F4854FDE9}" dt="2023-05-14T06:09:00.173" v="12" actId="478"/>
          <ac:spMkLst>
            <pc:docMk/>
            <pc:sldMk cId="2371469973" sldId="280"/>
            <ac:spMk id="8" creationId="{00000000-0000-0000-0000-000000000000}"/>
          </ac:spMkLst>
        </pc:spChg>
        <pc:spChg chg="del">
          <ac:chgData name="Rose Darwin [TBCS-NOR]" userId="96e9ce63-dc63-4cb4-9e18-49ed0662571c" providerId="ADAL" clId="{2DCEE063-D9DA-4F4E-B1C9-540F4854FDE9}" dt="2023-05-14T06:08:57.659" v="11" actId="21"/>
          <ac:spMkLst>
            <pc:docMk/>
            <pc:sldMk cId="2371469973" sldId="280"/>
            <ac:spMk id="9" creationId="{00000000-0000-0000-0000-000000000000}"/>
          </ac:spMkLst>
        </pc:spChg>
        <pc:spChg chg="mod">
          <ac:chgData name="Rose Darwin [TBCS-NOR]" userId="96e9ce63-dc63-4cb4-9e18-49ed0662571c" providerId="ADAL" clId="{2DCEE063-D9DA-4F4E-B1C9-540F4854FDE9}" dt="2023-05-14T06:08:38.080" v="9" actId="14100"/>
          <ac:spMkLst>
            <pc:docMk/>
            <pc:sldMk cId="2371469973" sldId="280"/>
            <ac:spMk id="14" creationId="{00000000-0000-0000-0000-000000000000}"/>
          </ac:spMkLst>
        </pc:spChg>
        <pc:picChg chg="del">
          <ac:chgData name="Rose Darwin [TBCS-NOR]" userId="96e9ce63-dc63-4cb4-9e18-49ed0662571c" providerId="ADAL" clId="{2DCEE063-D9DA-4F4E-B1C9-540F4854FDE9}" dt="2023-05-14T06:09:01.686" v="13" actId="478"/>
          <ac:picMkLst>
            <pc:docMk/>
            <pc:sldMk cId="2371469973" sldId="280"/>
            <ac:picMk id="10" creationId="{00000000-0000-0000-0000-000000000000}"/>
          </ac:picMkLst>
        </pc:picChg>
        <pc:picChg chg="del">
          <ac:chgData name="Rose Darwin [TBCS-NOR]" userId="96e9ce63-dc63-4cb4-9e18-49ed0662571c" providerId="ADAL" clId="{2DCEE063-D9DA-4F4E-B1C9-540F4854FDE9}" dt="2023-05-14T06:09:04.566" v="14" actId="478"/>
          <ac:picMkLst>
            <pc:docMk/>
            <pc:sldMk cId="2371469973" sldId="280"/>
            <ac:picMk id="13" creationId="{00000000-0000-0000-0000-000000000000}"/>
          </ac:picMkLst>
        </pc:picChg>
        <pc:picChg chg="mod">
          <ac:chgData name="Rose Darwin [TBCS-NOR]" userId="96e9ce63-dc63-4cb4-9e18-49ed0662571c" providerId="ADAL" clId="{2DCEE063-D9DA-4F4E-B1C9-540F4854FDE9}" dt="2023-05-14T06:08:41.666" v="10" actId="14100"/>
          <ac:picMkLst>
            <pc:docMk/>
            <pc:sldMk cId="2371469973" sldId="280"/>
            <ac:picMk id="16" creationId="{00000000-0000-0000-0000-000000000000}"/>
          </ac:picMkLst>
        </pc:picChg>
      </pc:sldChg>
      <pc:sldChg chg="delSp modSp mod">
        <pc:chgData name="Rose Darwin [TBCS-NOR]" userId="96e9ce63-dc63-4cb4-9e18-49ed0662571c" providerId="ADAL" clId="{2DCEE063-D9DA-4F4E-B1C9-540F4854FDE9}" dt="2023-05-14T06:09:33.605" v="26" actId="478"/>
        <pc:sldMkLst>
          <pc:docMk/>
          <pc:sldMk cId="2222086641" sldId="281"/>
        </pc:sldMkLst>
        <pc:spChg chg="del">
          <ac:chgData name="Rose Darwin [TBCS-NOR]" userId="96e9ce63-dc63-4cb4-9e18-49ed0662571c" providerId="ADAL" clId="{2DCEE063-D9DA-4F4E-B1C9-540F4854FDE9}" dt="2023-05-14T06:09:27.415" v="22" actId="478"/>
          <ac:spMkLst>
            <pc:docMk/>
            <pc:sldMk cId="2222086641" sldId="281"/>
            <ac:spMk id="8" creationId="{00000000-0000-0000-0000-000000000000}"/>
          </ac:spMkLst>
        </pc:spChg>
        <pc:spChg chg="del">
          <ac:chgData name="Rose Darwin [TBCS-NOR]" userId="96e9ce63-dc63-4cb4-9e18-49ed0662571c" providerId="ADAL" clId="{2DCEE063-D9DA-4F4E-B1C9-540F4854FDE9}" dt="2023-05-14T06:09:23.268" v="21" actId="478"/>
          <ac:spMkLst>
            <pc:docMk/>
            <pc:sldMk cId="2222086641" sldId="281"/>
            <ac:spMk id="9" creationId="{00000000-0000-0000-0000-000000000000}"/>
          </ac:spMkLst>
        </pc:spChg>
        <pc:picChg chg="del mod">
          <ac:chgData name="Rose Darwin [TBCS-NOR]" userId="96e9ce63-dc63-4cb4-9e18-49ed0662571c" providerId="ADAL" clId="{2DCEE063-D9DA-4F4E-B1C9-540F4854FDE9}" dt="2023-05-14T06:09:30.372" v="24" actId="478"/>
          <ac:picMkLst>
            <pc:docMk/>
            <pc:sldMk cId="2222086641" sldId="281"/>
            <ac:picMk id="10" creationId="{00000000-0000-0000-0000-000000000000}"/>
          </ac:picMkLst>
        </pc:picChg>
        <pc:picChg chg="del mod">
          <ac:chgData name="Rose Darwin [TBCS-NOR]" userId="96e9ce63-dc63-4cb4-9e18-49ed0662571c" providerId="ADAL" clId="{2DCEE063-D9DA-4F4E-B1C9-540F4854FDE9}" dt="2023-05-14T06:09:33.605" v="26" actId="478"/>
          <ac:picMkLst>
            <pc:docMk/>
            <pc:sldMk cId="2222086641" sldId="281"/>
            <ac:picMk id="13" creationId="{00000000-0000-0000-0000-000000000000}"/>
          </ac:picMkLst>
        </pc:picChg>
      </pc:sldChg>
      <pc:sldChg chg="delSp modSp mod">
        <pc:chgData name="Rose Darwin [TBCS-NOR]" userId="96e9ce63-dc63-4cb4-9e18-49ed0662571c" providerId="ADAL" clId="{2DCEE063-D9DA-4F4E-B1C9-540F4854FDE9}" dt="2023-05-14T06:10:12.460" v="36" actId="1076"/>
        <pc:sldMkLst>
          <pc:docMk/>
          <pc:sldMk cId="1422872571" sldId="287"/>
        </pc:sldMkLst>
        <pc:spChg chg="mod">
          <ac:chgData name="Rose Darwin [TBCS-NOR]" userId="96e9ce63-dc63-4cb4-9e18-49ed0662571c" providerId="ADAL" clId="{2DCEE063-D9DA-4F4E-B1C9-540F4854FDE9}" dt="2023-05-14T06:09:57.058" v="33" actId="1076"/>
          <ac:spMkLst>
            <pc:docMk/>
            <pc:sldMk cId="1422872571" sldId="287"/>
            <ac:spMk id="2" creationId="{00000000-0000-0000-0000-000000000000}"/>
          </ac:spMkLst>
        </pc:spChg>
        <pc:spChg chg="del">
          <ac:chgData name="Rose Darwin [TBCS-NOR]" userId="96e9ce63-dc63-4cb4-9e18-49ed0662571c" providerId="ADAL" clId="{2DCEE063-D9DA-4F4E-B1C9-540F4854FDE9}" dt="2023-05-14T06:09:37.982" v="27" actId="478"/>
          <ac:spMkLst>
            <pc:docMk/>
            <pc:sldMk cId="1422872571" sldId="287"/>
            <ac:spMk id="8" creationId="{00000000-0000-0000-0000-000000000000}"/>
          </ac:spMkLst>
        </pc:spChg>
        <pc:spChg chg="del">
          <ac:chgData name="Rose Darwin [TBCS-NOR]" userId="96e9ce63-dc63-4cb4-9e18-49ed0662571c" providerId="ADAL" clId="{2DCEE063-D9DA-4F4E-B1C9-540F4854FDE9}" dt="2023-05-14T06:09:39.405" v="28" actId="478"/>
          <ac:spMkLst>
            <pc:docMk/>
            <pc:sldMk cId="1422872571" sldId="287"/>
            <ac:spMk id="10" creationId="{00000000-0000-0000-0000-000000000000}"/>
          </ac:spMkLst>
        </pc:spChg>
        <pc:picChg chg="del mod">
          <ac:chgData name="Rose Darwin [TBCS-NOR]" userId="96e9ce63-dc63-4cb4-9e18-49ed0662571c" providerId="ADAL" clId="{2DCEE063-D9DA-4F4E-B1C9-540F4854FDE9}" dt="2023-05-14T06:09:41.659" v="30" actId="478"/>
          <ac:picMkLst>
            <pc:docMk/>
            <pc:sldMk cId="1422872571" sldId="287"/>
            <ac:picMk id="9" creationId="{00000000-0000-0000-0000-000000000000}"/>
          </ac:picMkLst>
        </pc:picChg>
        <pc:picChg chg="del">
          <ac:chgData name="Rose Darwin [TBCS-NOR]" userId="96e9ce63-dc63-4cb4-9e18-49ed0662571c" providerId="ADAL" clId="{2DCEE063-D9DA-4F4E-B1C9-540F4854FDE9}" dt="2023-05-14T06:09:43.549" v="31" actId="478"/>
          <ac:picMkLst>
            <pc:docMk/>
            <pc:sldMk cId="1422872571" sldId="287"/>
            <ac:picMk id="12" creationId="{00000000-0000-0000-0000-000000000000}"/>
          </ac:picMkLst>
        </pc:picChg>
        <pc:picChg chg="mod">
          <ac:chgData name="Rose Darwin [TBCS-NOR]" userId="96e9ce63-dc63-4cb4-9e18-49ed0662571c" providerId="ADAL" clId="{2DCEE063-D9DA-4F4E-B1C9-540F4854FDE9}" dt="2023-05-14T06:10:02.120" v="34" actId="1076"/>
          <ac:picMkLst>
            <pc:docMk/>
            <pc:sldMk cId="1422872571" sldId="287"/>
            <ac:picMk id="15" creationId="{00000000-0000-0000-0000-000000000000}"/>
          </ac:picMkLst>
        </pc:picChg>
        <pc:picChg chg="mod">
          <ac:chgData name="Rose Darwin [TBCS-NOR]" userId="96e9ce63-dc63-4cb4-9e18-49ed0662571c" providerId="ADAL" clId="{2DCEE063-D9DA-4F4E-B1C9-540F4854FDE9}" dt="2023-05-14T06:10:08.125" v="35" actId="1076"/>
          <ac:picMkLst>
            <pc:docMk/>
            <pc:sldMk cId="1422872571" sldId="287"/>
            <ac:picMk id="16" creationId="{00000000-0000-0000-0000-000000000000}"/>
          </ac:picMkLst>
        </pc:picChg>
        <pc:picChg chg="mod">
          <ac:chgData name="Rose Darwin [TBCS-NOR]" userId="96e9ce63-dc63-4cb4-9e18-49ed0662571c" providerId="ADAL" clId="{2DCEE063-D9DA-4F4E-B1C9-540F4854FDE9}" dt="2023-05-14T06:10:12.460" v="36" actId="1076"/>
          <ac:picMkLst>
            <pc:docMk/>
            <pc:sldMk cId="1422872571" sldId="287"/>
            <ac:picMk id="17" creationId="{00000000-0000-0000-0000-000000000000}"/>
          </ac:picMkLst>
        </pc:picChg>
      </pc:sldChg>
      <pc:sldChg chg="delSp modSp mod">
        <pc:chgData name="Rose Darwin [TBCS-NOR]" userId="96e9ce63-dc63-4cb4-9e18-49ed0662571c" providerId="ADAL" clId="{2DCEE063-D9DA-4F4E-B1C9-540F4854FDE9}" dt="2023-05-14T06:10:35.834" v="40" actId="1076"/>
        <pc:sldMkLst>
          <pc:docMk/>
          <pc:sldMk cId="2607398043" sldId="289"/>
        </pc:sldMkLst>
        <pc:spChg chg="del">
          <ac:chgData name="Rose Darwin [TBCS-NOR]" userId="96e9ce63-dc63-4cb4-9e18-49ed0662571c" providerId="ADAL" clId="{2DCEE063-D9DA-4F4E-B1C9-540F4854FDE9}" dt="2023-05-14T06:10:25.732" v="37" actId="478"/>
          <ac:spMkLst>
            <pc:docMk/>
            <pc:sldMk cId="2607398043" sldId="289"/>
            <ac:spMk id="2" creationId="{00000000-0000-0000-0000-000000000000}"/>
          </ac:spMkLst>
        </pc:spChg>
        <pc:spChg chg="mod">
          <ac:chgData name="Rose Darwin [TBCS-NOR]" userId="96e9ce63-dc63-4cb4-9e18-49ed0662571c" providerId="ADAL" clId="{2DCEE063-D9DA-4F4E-B1C9-540F4854FDE9}" dt="2023-05-14T06:10:31.776" v="39" actId="1076"/>
          <ac:spMkLst>
            <pc:docMk/>
            <pc:sldMk cId="2607398043" sldId="289"/>
            <ac:spMk id="5" creationId="{00000000-0000-0000-0000-000000000000}"/>
          </ac:spMkLst>
        </pc:spChg>
        <pc:spChg chg="mod">
          <ac:chgData name="Rose Darwin [TBCS-NOR]" userId="96e9ce63-dc63-4cb4-9e18-49ed0662571c" providerId="ADAL" clId="{2DCEE063-D9DA-4F4E-B1C9-540F4854FDE9}" dt="2023-05-14T06:10:35.834" v="40" actId="1076"/>
          <ac:spMkLst>
            <pc:docMk/>
            <pc:sldMk cId="2607398043" sldId="289"/>
            <ac:spMk id="12" creationId="{1B56157E-61A6-B296-BECE-A7C2F9916625}"/>
          </ac:spMkLst>
        </pc:spChg>
        <pc:picChg chg="del">
          <ac:chgData name="Rose Darwin [TBCS-NOR]" userId="96e9ce63-dc63-4cb4-9e18-49ed0662571c" providerId="ADAL" clId="{2DCEE063-D9DA-4F4E-B1C9-540F4854FDE9}" dt="2023-05-14T06:10:27.268" v="38" actId="478"/>
          <ac:picMkLst>
            <pc:docMk/>
            <pc:sldMk cId="2607398043" sldId="289"/>
            <ac:picMk id="3" creationId="{00000000-0000-0000-0000-000000000000}"/>
          </ac:picMkLst>
        </pc:picChg>
      </pc:sldChg>
      <pc:sldChg chg="addSp delSp modSp mod">
        <pc:chgData name="Rose Darwin [TBCS-NOR]" userId="96e9ce63-dc63-4cb4-9e18-49ed0662571c" providerId="ADAL" clId="{2DCEE063-D9DA-4F4E-B1C9-540F4854FDE9}" dt="2023-05-14T06:14:13.281" v="75" actId="1076"/>
        <pc:sldMkLst>
          <pc:docMk/>
          <pc:sldMk cId="1330769910" sldId="290"/>
        </pc:sldMkLst>
        <pc:spChg chg="add mod">
          <ac:chgData name="Rose Darwin [TBCS-NOR]" userId="96e9ce63-dc63-4cb4-9e18-49ed0662571c" providerId="ADAL" clId="{2DCEE063-D9DA-4F4E-B1C9-540F4854FDE9}" dt="2023-05-14T06:14:02.652" v="73" actId="20577"/>
          <ac:spMkLst>
            <pc:docMk/>
            <pc:sldMk cId="1330769910" sldId="290"/>
            <ac:spMk id="3" creationId="{7FE095EA-390B-EF9B-B711-68BA711D8538}"/>
          </ac:spMkLst>
        </pc:spChg>
        <pc:spChg chg="mod">
          <ac:chgData name="Rose Darwin [TBCS-NOR]" userId="96e9ce63-dc63-4cb4-9e18-49ed0662571c" providerId="ADAL" clId="{2DCEE063-D9DA-4F4E-B1C9-540F4854FDE9}" dt="2023-05-14T06:14:13.281" v="75" actId="1076"/>
          <ac:spMkLst>
            <pc:docMk/>
            <pc:sldMk cId="1330769910" sldId="290"/>
            <ac:spMk id="4" creationId="{00000000-0000-0000-0000-000000000000}"/>
          </ac:spMkLst>
        </pc:spChg>
        <pc:spChg chg="add del mod">
          <ac:chgData name="Rose Darwin [TBCS-NOR]" userId="96e9ce63-dc63-4cb4-9e18-49ed0662571c" providerId="ADAL" clId="{2DCEE063-D9DA-4F4E-B1C9-540F4854FDE9}" dt="2023-05-14T06:11:31.589" v="52" actId="21"/>
          <ac:spMkLst>
            <pc:docMk/>
            <pc:sldMk cId="1330769910" sldId="290"/>
            <ac:spMk id="5" creationId="{7884B64E-7908-1A4B-B08C-347723612BFA}"/>
          </ac:spMkLst>
        </pc:spChg>
        <pc:spChg chg="add del mod">
          <ac:chgData name="Rose Darwin [TBCS-NOR]" userId="96e9ce63-dc63-4cb4-9e18-49ed0662571c" providerId="ADAL" clId="{2DCEE063-D9DA-4F4E-B1C9-540F4854FDE9}" dt="2023-05-14T06:11:31.589" v="52" actId="21"/>
          <ac:spMkLst>
            <pc:docMk/>
            <pc:sldMk cId="1330769910" sldId="290"/>
            <ac:spMk id="7" creationId="{3C7D8D2E-1A86-6A58-5BD5-F085777E4B93}"/>
          </ac:spMkLst>
        </pc:spChg>
        <pc:spChg chg="del">
          <ac:chgData name="Rose Darwin [TBCS-NOR]" userId="96e9ce63-dc63-4cb4-9e18-49ed0662571c" providerId="ADAL" clId="{2DCEE063-D9DA-4F4E-B1C9-540F4854FDE9}" dt="2023-05-14T06:14:09.349" v="74" actId="478"/>
          <ac:spMkLst>
            <pc:docMk/>
            <pc:sldMk cId="1330769910" sldId="290"/>
            <ac:spMk id="8" creationId="{00000000-0000-0000-0000-000000000000}"/>
          </ac:spMkLst>
        </pc:spChg>
        <pc:spChg chg="mod">
          <ac:chgData name="Rose Darwin [TBCS-NOR]" userId="96e9ce63-dc63-4cb4-9e18-49ed0662571c" providerId="ADAL" clId="{2DCEE063-D9DA-4F4E-B1C9-540F4854FDE9}" dt="2023-05-14T06:10:42.860" v="41" actId="6549"/>
          <ac:spMkLst>
            <pc:docMk/>
            <pc:sldMk cId="1330769910" sldId="290"/>
            <ac:spMk id="11" creationId="{00000000-0000-0000-0000-000000000000}"/>
          </ac:spMkLst>
        </pc:spChg>
        <pc:spChg chg="add del mod">
          <ac:chgData name="Rose Darwin [TBCS-NOR]" userId="96e9ce63-dc63-4cb4-9e18-49ed0662571c" providerId="ADAL" clId="{2DCEE063-D9DA-4F4E-B1C9-540F4854FDE9}" dt="2023-05-14T06:12:56.550" v="63" actId="21"/>
          <ac:spMkLst>
            <pc:docMk/>
            <pc:sldMk cId="1330769910" sldId="290"/>
            <ac:spMk id="12" creationId="{4D9A3136-9588-C64D-8365-40E7A9D98ADE}"/>
          </ac:spMkLst>
        </pc:spChg>
        <pc:spChg chg="add mod">
          <ac:chgData name="Rose Darwin [TBCS-NOR]" userId="96e9ce63-dc63-4cb4-9e18-49ed0662571c" providerId="ADAL" clId="{2DCEE063-D9DA-4F4E-B1C9-540F4854FDE9}" dt="2023-05-14T06:11:52.386" v="55" actId="571"/>
          <ac:spMkLst>
            <pc:docMk/>
            <pc:sldMk cId="1330769910" sldId="290"/>
            <ac:spMk id="13" creationId="{73B5D0A7-37C0-F570-D282-9132EC0A013D}"/>
          </ac:spMkLst>
        </pc:spChg>
        <pc:spChg chg="add del mod">
          <ac:chgData name="Rose Darwin [TBCS-NOR]" userId="96e9ce63-dc63-4cb4-9e18-49ed0662571c" providerId="ADAL" clId="{2DCEE063-D9DA-4F4E-B1C9-540F4854FDE9}" dt="2023-05-14T06:12:20.984" v="59" actId="21"/>
          <ac:spMkLst>
            <pc:docMk/>
            <pc:sldMk cId="1330769910" sldId="290"/>
            <ac:spMk id="14" creationId="{96E750CB-0D01-EA5F-7D35-1CFFF9C6F424}"/>
          </ac:spMkLst>
        </pc:spChg>
        <pc:spChg chg="add del mod">
          <ac:chgData name="Rose Darwin [TBCS-NOR]" userId="96e9ce63-dc63-4cb4-9e18-49ed0662571c" providerId="ADAL" clId="{2DCEE063-D9DA-4F4E-B1C9-540F4854FDE9}" dt="2023-05-14T06:12:14.991" v="58" actId="21"/>
          <ac:spMkLst>
            <pc:docMk/>
            <pc:sldMk cId="1330769910" sldId="290"/>
            <ac:spMk id="15" creationId="{6E53C2E6-8763-1693-5603-121098F046AA}"/>
          </ac:spMkLst>
        </pc:spChg>
        <pc:spChg chg="add del mod">
          <ac:chgData name="Rose Darwin [TBCS-NOR]" userId="96e9ce63-dc63-4cb4-9e18-49ed0662571c" providerId="ADAL" clId="{2DCEE063-D9DA-4F4E-B1C9-540F4854FDE9}" dt="2023-05-14T06:12:40.309" v="61" actId="21"/>
          <ac:spMkLst>
            <pc:docMk/>
            <pc:sldMk cId="1330769910" sldId="290"/>
            <ac:spMk id="16" creationId="{39AFD6FA-AC8C-5301-E75C-F3010FA5DF27}"/>
          </ac:spMkLst>
        </pc:spChg>
        <pc:picChg chg="add mod">
          <ac:chgData name="Rose Darwin [TBCS-NOR]" userId="96e9ce63-dc63-4cb4-9e18-49ed0662571c" providerId="ADAL" clId="{2DCEE063-D9DA-4F4E-B1C9-540F4854FDE9}" dt="2023-05-14T06:13:38.767" v="69" actId="14100"/>
          <ac:picMkLst>
            <pc:docMk/>
            <pc:sldMk cId="1330769910" sldId="290"/>
            <ac:picMk id="2" creationId="{B58D3DF9-8961-EFBB-8F57-96681201A370}"/>
          </ac:picMkLst>
        </pc:picChg>
        <pc:picChg chg="add del mod">
          <ac:chgData name="Rose Darwin [TBCS-NOR]" userId="96e9ce63-dc63-4cb4-9e18-49ed0662571c" providerId="ADAL" clId="{2DCEE063-D9DA-4F4E-B1C9-540F4854FDE9}" dt="2023-05-14T06:11:31.589" v="52" actId="21"/>
          <ac:picMkLst>
            <pc:docMk/>
            <pc:sldMk cId="1330769910" sldId="290"/>
            <ac:picMk id="6" creationId="{683BE438-1CA6-5534-13AE-139E18F99582}"/>
          </ac:picMkLst>
        </pc:picChg>
        <pc:picChg chg="mod ord">
          <ac:chgData name="Rose Darwin [TBCS-NOR]" userId="96e9ce63-dc63-4cb4-9e18-49ed0662571c" providerId="ADAL" clId="{2DCEE063-D9DA-4F4E-B1C9-540F4854FDE9}" dt="2023-05-14T06:11:15.488" v="49" actId="14100"/>
          <ac:picMkLst>
            <pc:docMk/>
            <pc:sldMk cId="1330769910" sldId="290"/>
            <ac:picMk id="10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E5BF67-845F-4E5B-A052-6BC4D6420FF1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BBC6A8-4F9E-472F-ADCF-BCD78F6E47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928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FB0FCF-2D05-43BD-8F74-0EF055E087BD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3523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925872-A544-474B-8A40-38AA078E89E8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9097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9D6F04-9E4A-4932-A7C9-094D999E7338}" type="slidenum">
              <a:rPr lang="en-GB" smtClean="0">
                <a:solidFill>
                  <a:prstClr val="black"/>
                </a:solidFill>
              </a:rPr>
              <a:pPr/>
              <a:t>5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2254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FB0FCF-2D05-43BD-8F74-0EF055E087BD}" type="slidenum">
              <a:rPr lang="en-GB" smtClean="0">
                <a:solidFill>
                  <a:prstClr val="black"/>
                </a:solidFill>
              </a:rPr>
              <a:pPr/>
              <a:t>19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673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841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197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26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271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859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723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842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761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760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64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859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3FACFF-7A74-4E11-8A40-3E945C860ACC}" type="datetimeFigureOut">
              <a:rPr lang="en-GB" smtClean="0"/>
              <a:t>10/09/2023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96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teach/school-radio/primary-school-songs-peace-is-flowing/zr2nhb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5942076" y="158869"/>
            <a:ext cx="1745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5536" y="1052736"/>
            <a:ext cx="49826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91513" y="2827669"/>
            <a:ext cx="48245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599360" y="5915173"/>
            <a:ext cx="44209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</a:p>
        </p:txBody>
      </p:sp>
      <p:sp>
        <p:nvSpPr>
          <p:cNvPr id="2" name="Rectangle 1"/>
          <p:cNvSpPr/>
          <p:nvPr/>
        </p:nvSpPr>
        <p:spPr>
          <a:xfrm>
            <a:off x="1187623" y="755732"/>
            <a:ext cx="6374539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228600" algn="just">
              <a:lnSpc>
                <a:spcPct val="107000"/>
              </a:lnSpc>
              <a:spcAft>
                <a:spcPts val="800"/>
              </a:spcAft>
              <a:tabLst>
                <a:tab pos="1610995" algn="ctr"/>
              </a:tabLst>
            </a:pPr>
            <a:r>
              <a:rPr lang="en-GB" sz="2800" b="1" dirty="0">
                <a:solidFill>
                  <a:srgbClr val="7030A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en-GB" sz="2800" b="1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 rot="10800000" flipH="1" flipV="1">
            <a:off x="872680" y="945592"/>
            <a:ext cx="7415111" cy="1116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 smtClean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GB" sz="2800" b="1" dirty="0" smtClean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23</a:t>
            </a:r>
            <a:r>
              <a:rPr lang="en-GB" sz="2800" b="1" baseline="30000" dirty="0" smtClean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rd</a:t>
            </a:r>
            <a:r>
              <a:rPr lang="en-GB" sz="2800" b="1" dirty="0" smtClean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800" b="1" dirty="0" smtClean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Sunday </a:t>
            </a:r>
            <a:r>
              <a:rPr lang="en-GB" sz="2800" b="1" dirty="0" smtClean="0">
                <a:latin typeface="Comic Sans MS" panose="030F0702030302020204" pitchFamily="66" charset="0"/>
                <a:ea typeface="Calibri" panose="020F0502020204030204" pitchFamily="34" charset="0"/>
                <a:cs typeface="Calibri" panose="020F0502020204030204" pitchFamily="34" charset="0"/>
              </a:rPr>
              <a:t>of Ordinary Time</a:t>
            </a:r>
            <a:endParaRPr lang="en-GB" sz="2800" b="1" dirty="0"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Matthew </a:t>
            </a:r>
            <a:r>
              <a:rPr lang="en-GB" sz="28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18:15-20 </a:t>
            </a:r>
            <a:endParaRPr lang="en-GB" sz="2800" u="sng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61344" y="5890057"/>
            <a:ext cx="6554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0633" y="2158793"/>
            <a:ext cx="2879204" cy="3627232"/>
          </a:xfrm>
          <a:prstGeom prst="rect">
            <a:avLst/>
          </a:prstGeom>
        </p:spPr>
      </p:pic>
      <p:pic>
        <p:nvPicPr>
          <p:cNvPr id="8" name="Be-still-and-know-that-I-am-God-Be-Still-And-Know-3-verses-Woodwind-and-Strings-202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803634" y="583104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469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76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260648"/>
            <a:ext cx="8326763" cy="11766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748" y="1437278"/>
            <a:ext cx="1966820" cy="146189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13811" y="1568059"/>
            <a:ext cx="63367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n-GB" sz="2400" b="1" dirty="0" smtClean="0">
              <a:solidFill>
                <a:prstClr val="black"/>
              </a:solidFill>
              <a:latin typeface="XCCW Joined 6a" panose="03050602040000000000" pitchFamily="66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sz="2400" b="1" dirty="0" smtClean="0">
                <a:solidFill>
                  <a:prstClr val="black"/>
                </a:solidFill>
                <a:latin typeface="XCCW Joined 6a" panose="03050602040000000000" pitchFamily="66" charset="0"/>
              </a:rPr>
              <a:t>Let us make the Sign of the Cross</a:t>
            </a:r>
            <a:endParaRPr lang="en-GB" sz="2400" b="1" dirty="0">
              <a:solidFill>
                <a:prstClr val="black"/>
              </a:solidFill>
              <a:latin typeface="XCCW Joined 6a" panose="03050602040000000000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6012" y="3573016"/>
            <a:ext cx="8266892" cy="28958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3375" y="2757972"/>
            <a:ext cx="2246916" cy="1891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826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 </a:t>
            </a:r>
            <a:r>
              <a:rPr lang="en-GB" dirty="0"/>
              <a:t>S</a:t>
            </a:r>
            <a:r>
              <a:rPr lang="en-GB" dirty="0" smtClean="0"/>
              <a:t>ay Sorry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411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You </a:t>
            </a:r>
            <a:r>
              <a:rPr lang="en-GB" dirty="0"/>
              <a:t>give us all that we need, Lord have mercy. </a:t>
            </a:r>
            <a:endParaRPr lang="en-GB" dirty="0" smtClean="0"/>
          </a:p>
          <a:p>
            <a:pPr marL="0" indent="0">
              <a:buNone/>
            </a:pPr>
            <a:r>
              <a:rPr lang="en-GB" b="1" dirty="0" smtClean="0"/>
              <a:t>All</a:t>
            </a:r>
            <a:r>
              <a:rPr lang="en-GB" b="1" dirty="0"/>
              <a:t>:  Lord, have mercy. </a:t>
            </a:r>
            <a:endParaRPr lang="en-GB" b="1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You </a:t>
            </a:r>
            <a:r>
              <a:rPr lang="en-GB" dirty="0"/>
              <a:t>forgive us when we stray, Christ have mercy. </a:t>
            </a:r>
            <a:endParaRPr lang="en-GB" dirty="0" smtClean="0"/>
          </a:p>
          <a:p>
            <a:pPr marL="0" indent="0">
              <a:buNone/>
            </a:pPr>
            <a:r>
              <a:rPr lang="en-GB" b="1" dirty="0" smtClean="0"/>
              <a:t>All</a:t>
            </a:r>
            <a:r>
              <a:rPr lang="en-GB" b="1" dirty="0"/>
              <a:t>:  Christ, have mercy. </a:t>
            </a:r>
            <a:endParaRPr lang="en-GB" b="1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You </a:t>
            </a:r>
            <a:r>
              <a:rPr lang="en-GB" dirty="0"/>
              <a:t>promise to be with us always, Lord have mercy. </a:t>
            </a:r>
            <a:endParaRPr lang="en-GB" dirty="0" smtClean="0"/>
          </a:p>
          <a:p>
            <a:pPr marL="0" indent="0">
              <a:buNone/>
            </a:pPr>
            <a:r>
              <a:rPr lang="en-GB" b="1" dirty="0" smtClean="0"/>
              <a:t>All</a:t>
            </a:r>
            <a:r>
              <a:rPr lang="en-GB" b="1" dirty="0"/>
              <a:t>:  Lord, have mercy. 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430651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 rot="16200000">
            <a:off x="-1857286" y="2853039"/>
            <a:ext cx="49149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r>
              <a:rPr lang="en-GB" sz="5400" b="1" dirty="0">
                <a:blipFill dpi="0" rotWithShape="1">
                  <a:blip r:embed="rId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SassoonPrimaryInfant" pitchFamily="2" charset="0"/>
              </a:rPr>
              <a:t>We Listen…..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838204" y="2000251"/>
            <a:ext cx="7285037" cy="3394472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80000"/>
              </a:lnSpc>
              <a:spcAft>
                <a:spcPct val="0"/>
              </a:spcAft>
              <a:defRPr/>
            </a:pPr>
            <a:r>
              <a:rPr lang="en-GB" sz="3600" dirty="0">
                <a:solidFill>
                  <a:prstClr val="black"/>
                </a:solidFill>
                <a:latin typeface="SassoonPrimaryInfant" pitchFamily="2" charset="0"/>
              </a:rPr>
              <a:t>Open our eyes to see,</a:t>
            </a:r>
          </a:p>
          <a:p>
            <a:pPr fontAlgn="base">
              <a:lnSpc>
                <a:spcPct val="80000"/>
              </a:lnSpc>
              <a:spcAft>
                <a:spcPct val="0"/>
              </a:spcAft>
              <a:defRPr/>
            </a:pPr>
            <a:r>
              <a:rPr lang="en-GB" sz="3600" dirty="0">
                <a:solidFill>
                  <a:prstClr val="black"/>
                </a:solidFill>
                <a:latin typeface="SassoonPrimaryInfant" pitchFamily="2" charset="0"/>
              </a:rPr>
              <a:t>Open our ears to hear</a:t>
            </a:r>
          </a:p>
          <a:p>
            <a:pPr fontAlgn="base">
              <a:lnSpc>
                <a:spcPct val="80000"/>
              </a:lnSpc>
              <a:spcAft>
                <a:spcPct val="0"/>
              </a:spcAft>
              <a:defRPr/>
            </a:pPr>
            <a:r>
              <a:rPr lang="en-GB" sz="3600" dirty="0">
                <a:solidFill>
                  <a:prstClr val="black"/>
                </a:solidFill>
                <a:latin typeface="SassoonPrimaryInfant" pitchFamily="2" charset="0"/>
              </a:rPr>
              <a:t>Open our lives to</a:t>
            </a:r>
          </a:p>
          <a:p>
            <a:pPr fontAlgn="base">
              <a:lnSpc>
                <a:spcPct val="80000"/>
              </a:lnSpc>
              <a:spcAft>
                <a:spcPct val="0"/>
              </a:spcAft>
              <a:defRPr/>
            </a:pPr>
            <a:r>
              <a:rPr lang="en-GB" sz="3600" dirty="0">
                <a:solidFill>
                  <a:prstClr val="black"/>
                </a:solidFill>
                <a:latin typeface="SassoonPrimaryInfant" pitchFamily="2" charset="0"/>
              </a:rPr>
              <a:t> live your calling</a:t>
            </a:r>
          </a:p>
          <a:p>
            <a:pPr fontAlgn="base">
              <a:lnSpc>
                <a:spcPct val="80000"/>
              </a:lnSpc>
              <a:spcAft>
                <a:spcPct val="0"/>
              </a:spcAft>
              <a:defRPr/>
            </a:pPr>
            <a:r>
              <a:rPr lang="en-GB" sz="3600" dirty="0">
                <a:solidFill>
                  <a:prstClr val="black"/>
                </a:solidFill>
                <a:latin typeface="SassoonPrimaryInfant" pitchFamily="2" charset="0"/>
              </a:rPr>
              <a:t>Open us Lord to love</a:t>
            </a:r>
          </a:p>
        </p:txBody>
      </p:sp>
      <p:pic>
        <p:nvPicPr>
          <p:cNvPr id="6" name="07 open our eyes to see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8204" y="5772155"/>
            <a:ext cx="6096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11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75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301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XCCW Joined 6a" panose="03050602040000000000" pitchFamily="66" charset="0"/>
              </a:rPr>
              <a:t>A reading from the Bible….</a:t>
            </a:r>
            <a:endParaRPr lang="en-GB" dirty="0">
              <a:latin typeface="XCCW Joined 6a" panose="03050602040000000000" pitchFamily="66" charset="0"/>
            </a:endParaRPr>
          </a:p>
        </p:txBody>
      </p:sp>
      <p:pic>
        <p:nvPicPr>
          <p:cNvPr id="4" name="Picture 2" descr="C:\Users\Richie\AppData\Local\Microsoft\Windows\Temporary Internet Files\Content.IE5\33SIEQN5\bible[1].gif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068960"/>
            <a:ext cx="3439188" cy="270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87624" y="1280873"/>
            <a:ext cx="62646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GB" b="1" dirty="0" smtClean="0">
                <a:solidFill>
                  <a:prstClr val="black"/>
                </a:solidFill>
                <a:latin typeface="XCCW Joined 6a" panose="03050602040000000000" pitchFamily="66" charset="0"/>
              </a:rPr>
              <a:t>The Gospel according to Matthew</a:t>
            </a:r>
          </a:p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GB" b="1" dirty="0" smtClean="0">
              <a:solidFill>
                <a:prstClr val="black"/>
              </a:solidFill>
              <a:latin typeface="XCCW Joined 6a" panose="03050602040000000000" pitchFamily="66" charset="0"/>
            </a:endParaRPr>
          </a:p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GB" b="1" dirty="0">
              <a:solidFill>
                <a:prstClr val="black"/>
              </a:solidFill>
              <a:latin typeface="XCCW Joined 6a" panose="03050602040000000000" pitchFamily="66" charset="0"/>
            </a:endParaRPr>
          </a:p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GB" b="1" dirty="0" smtClean="0">
                <a:solidFill>
                  <a:prstClr val="black"/>
                </a:solidFill>
                <a:latin typeface="XCCW Joined 6a" panose="03050602040000000000" pitchFamily="66" charset="0"/>
              </a:rPr>
              <a:t>We </a:t>
            </a:r>
            <a:r>
              <a:rPr lang="en-GB" b="1" dirty="0">
                <a:solidFill>
                  <a:prstClr val="black"/>
                </a:solidFill>
                <a:latin typeface="XCCW Joined 6a" panose="03050602040000000000" pitchFamily="66" charset="0"/>
              </a:rPr>
              <a:t>say, “Glory to you O’ Lord”</a:t>
            </a:r>
          </a:p>
        </p:txBody>
      </p:sp>
    </p:spTree>
    <p:extLst>
      <p:ext uri="{BB962C8B-B14F-4D97-AF65-F5344CB8AC3E}">
        <p14:creationId xmlns:p14="http://schemas.microsoft.com/office/powerpoint/2010/main" val="3176709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340768"/>
            <a:ext cx="784887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200" dirty="0" smtClean="0"/>
          </a:p>
          <a:p>
            <a:r>
              <a:rPr lang="en-GB" sz="4000" dirty="0" smtClean="0"/>
              <a:t>The Gospel of the Lord</a:t>
            </a:r>
          </a:p>
          <a:p>
            <a:endParaRPr lang="en-GB" sz="4000" dirty="0"/>
          </a:p>
          <a:p>
            <a:r>
              <a:rPr lang="en-GB" sz="4000" dirty="0"/>
              <a:t>We say,  </a:t>
            </a:r>
            <a:endParaRPr lang="en-GB" sz="4000" dirty="0" smtClean="0"/>
          </a:p>
          <a:p>
            <a:r>
              <a:rPr lang="en-GB" sz="4000" b="1" dirty="0" smtClean="0"/>
              <a:t>“</a:t>
            </a:r>
            <a:r>
              <a:rPr lang="en-GB" sz="4000" b="1" dirty="0"/>
              <a:t>Praise to you Lord Jesus Christ”</a:t>
            </a:r>
          </a:p>
          <a:p>
            <a:endParaRPr lang="en-GB" sz="3200" dirty="0" smtClean="0"/>
          </a:p>
          <a:p>
            <a:endParaRPr lang="en-GB" sz="3200" dirty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6432880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3608" y="1340768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476672"/>
            <a:ext cx="2633048" cy="864096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19572" y="1987099"/>
            <a:ext cx="77768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/>
              <a:t>What does Jesus say we should do first if we know that one of our </a:t>
            </a:r>
            <a:r>
              <a:rPr lang="en-GB" sz="3600" dirty="0" smtClean="0"/>
              <a:t>friends </a:t>
            </a:r>
            <a:r>
              <a:rPr lang="en-GB" sz="3600" dirty="0"/>
              <a:t>is doing something wrong? </a:t>
            </a:r>
          </a:p>
        </p:txBody>
      </p:sp>
    </p:spTree>
    <p:extLst>
      <p:ext uri="{BB962C8B-B14F-4D97-AF65-F5344CB8AC3E}">
        <p14:creationId xmlns:p14="http://schemas.microsoft.com/office/powerpoint/2010/main" val="18637816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03648" y="2420888"/>
            <a:ext cx="65527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/>
              <a:t>And then?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5093787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03848" y="2492896"/>
            <a:ext cx="175560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 smtClean="0"/>
              <a:t>Finally?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7751353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2132856"/>
            <a:ext cx="80648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4000" dirty="0"/>
          </a:p>
        </p:txBody>
      </p:sp>
      <p:sp>
        <p:nvSpPr>
          <p:cNvPr id="3" name="Rectangle 2"/>
          <p:cNvSpPr/>
          <p:nvPr/>
        </p:nvSpPr>
        <p:spPr>
          <a:xfrm>
            <a:off x="755576" y="1686580"/>
            <a:ext cx="763284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/>
              <a:t>If we love people and really want the best for them we need to be strong enough to help them to do the right thing. </a:t>
            </a:r>
          </a:p>
        </p:txBody>
      </p:sp>
    </p:spTree>
    <p:extLst>
      <p:ext uri="{BB962C8B-B14F-4D97-AF65-F5344CB8AC3E}">
        <p14:creationId xmlns:p14="http://schemas.microsoft.com/office/powerpoint/2010/main" val="35429838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9552" y="404664"/>
            <a:ext cx="806489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Sometimes we realise that we cannot do it on our own so Jesus suggests that maybe one or two others might help. </a:t>
            </a:r>
            <a:endParaRPr lang="en-GB" sz="4400" dirty="0" smtClean="0"/>
          </a:p>
          <a:p>
            <a:endParaRPr lang="en-GB" sz="4400" dirty="0" smtClean="0"/>
          </a:p>
          <a:p>
            <a:r>
              <a:rPr lang="en-GB" sz="4400" dirty="0" smtClean="0"/>
              <a:t>Maybe </a:t>
            </a:r>
            <a:r>
              <a:rPr lang="en-GB" sz="4400" dirty="0"/>
              <a:t>your friend does not believe that he or she has done anything wrong and it takes others to convince him or her. 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3392541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1916832"/>
            <a:ext cx="82089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  <a:r>
              <a:rPr lang="en-GB" sz="3600" dirty="0" smtClean="0"/>
              <a:t>In </a:t>
            </a:r>
            <a:r>
              <a:rPr lang="en-GB" sz="3600" dirty="0"/>
              <a:t>our Gospel today Jesus tells us that when we pray in his name, even two or three of us, he will be there – to guide us and support us.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130456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1628800"/>
            <a:ext cx="79928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  <a:r>
              <a:rPr lang="en-GB" sz="3600" dirty="0" smtClean="0"/>
              <a:t>Our </a:t>
            </a:r>
            <a:r>
              <a:rPr lang="en-GB" sz="3600" dirty="0"/>
              <a:t>behaviour affects the whole </a:t>
            </a:r>
            <a:r>
              <a:rPr lang="en-GB" sz="3600" dirty="0" smtClean="0"/>
              <a:t>community - the family of St. Mary’s –</a:t>
            </a:r>
          </a:p>
          <a:p>
            <a:r>
              <a:rPr lang="en-GB" sz="3600" dirty="0" smtClean="0"/>
              <a:t>So we all have a </a:t>
            </a:r>
            <a:r>
              <a:rPr lang="en-GB" sz="3600" dirty="0"/>
              <a:t>responsibility to help people to correct their behaviour. </a:t>
            </a:r>
          </a:p>
        </p:txBody>
      </p:sp>
    </p:spTree>
    <p:extLst>
      <p:ext uri="{BB962C8B-B14F-4D97-AF65-F5344CB8AC3E}">
        <p14:creationId xmlns:p14="http://schemas.microsoft.com/office/powerpoint/2010/main" val="26035199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47664" y="2348880"/>
            <a:ext cx="603041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/>
              <a:t> </a:t>
            </a:r>
            <a:r>
              <a:rPr lang="en-GB" sz="4400" dirty="0" smtClean="0"/>
              <a:t>How could we do this?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761157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55576" y="2060848"/>
            <a:ext cx="77048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/>
              <a:t>In this Gospel, Jesus </a:t>
            </a:r>
            <a:r>
              <a:rPr lang="en-GB" sz="3600" dirty="0"/>
              <a:t>tells us how we can help the community </a:t>
            </a:r>
            <a:r>
              <a:rPr lang="en-GB" sz="3600" dirty="0" smtClean="0"/>
              <a:t>/ family, to </a:t>
            </a:r>
            <a:r>
              <a:rPr lang="en-GB" sz="3600" dirty="0"/>
              <a:t>grow by being able to help each other to live as God wants us to live. </a:t>
            </a:r>
          </a:p>
        </p:txBody>
      </p:sp>
    </p:spTree>
    <p:extLst>
      <p:ext uri="{BB962C8B-B14F-4D97-AF65-F5344CB8AC3E}">
        <p14:creationId xmlns:p14="http://schemas.microsoft.com/office/powerpoint/2010/main" val="27288659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2420888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 </a:t>
            </a:r>
            <a:r>
              <a:rPr lang="en-GB" sz="3600" dirty="0" smtClean="0"/>
              <a:t>As the  family of St. Mary’s, we need to </a:t>
            </a:r>
            <a:r>
              <a:rPr lang="en-GB" sz="3600" dirty="0"/>
              <a:t>support, respect and care for each other. </a:t>
            </a:r>
          </a:p>
        </p:txBody>
      </p:sp>
    </p:spTree>
    <p:extLst>
      <p:ext uri="{BB962C8B-B14F-4D97-AF65-F5344CB8AC3E}">
        <p14:creationId xmlns:p14="http://schemas.microsoft.com/office/powerpoint/2010/main" val="30284017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650724"/>
            <a:ext cx="8229600" cy="1066130"/>
          </a:xfrm>
        </p:spPr>
        <p:txBody>
          <a:bodyPr>
            <a:noAutofit/>
          </a:bodyPr>
          <a:lstStyle/>
          <a:p>
            <a:r>
              <a:rPr lang="en-GB" sz="3600" dirty="0" smtClean="0"/>
              <a:t>Prayers of the Faithful</a:t>
            </a:r>
            <a:br>
              <a:rPr lang="en-GB" sz="3600" dirty="0" smtClean="0"/>
            </a:br>
            <a:r>
              <a:rPr lang="en-GB" sz="2400" dirty="0" smtClean="0"/>
              <a:t>R: Hear our prayer</a:t>
            </a:r>
            <a:r>
              <a:rPr lang="en-GB" sz="3600" dirty="0"/>
              <a:t/>
            </a:r>
            <a:br>
              <a:rPr lang="en-GB" sz="3600" dirty="0"/>
            </a:br>
            <a:endParaRPr lang="en-GB" sz="36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926106" y="1747686"/>
            <a:ext cx="5291787" cy="4230991"/>
          </a:xfrm>
          <a:prstGeom prst="rect">
            <a:avLst/>
          </a:prstGeom>
        </p:spPr>
      </p:pic>
      <p:pic>
        <p:nvPicPr>
          <p:cNvPr id="5" name="Media1 hym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5576" y="587727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826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777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27584" y="764704"/>
            <a:ext cx="741682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/>
              <a:t>As we go forth -</a:t>
            </a:r>
          </a:p>
          <a:p>
            <a:endParaRPr lang="en-GB" sz="3600" dirty="0" smtClean="0"/>
          </a:p>
          <a:p>
            <a:r>
              <a:rPr lang="en-GB" sz="3600" dirty="0" smtClean="0"/>
              <a:t>Try to follow Christ’s example, take responsibility for your behaviour and help others to do the same. </a:t>
            </a:r>
          </a:p>
          <a:p>
            <a:endParaRPr lang="en-GB" sz="3600" dirty="0"/>
          </a:p>
          <a:p>
            <a:r>
              <a:rPr lang="en-GB" sz="3600" dirty="0" smtClean="0"/>
              <a:t>Real </a:t>
            </a:r>
            <a:r>
              <a:rPr lang="en-GB" sz="3600" dirty="0"/>
              <a:t>friendship and Christian love includes helping each other even when it is difficult. </a:t>
            </a:r>
            <a:endParaRPr lang="en-GB" sz="3600" dirty="0" smtClean="0"/>
          </a:p>
          <a:p>
            <a:endParaRPr lang="en-GB" sz="3600" dirty="0"/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129074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18858" y="1979677"/>
            <a:ext cx="5421465" cy="271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566928">
              <a:lnSpc>
                <a:spcPct val="107000"/>
              </a:lnSpc>
              <a:spcAft>
                <a:spcPts val="496"/>
              </a:spcAft>
            </a:pPr>
            <a:r>
              <a:rPr lang="en-GB" sz="1116" b="1" kern="1200">
                <a:solidFill>
                  <a:schemeClr val="tx1"/>
                </a:solidFill>
                <a:latin typeface="Kristen ITC" panose="03050502040202030202" pitchFamily="66" charset="0"/>
                <a:ea typeface="+mn-ea"/>
                <a:cs typeface="Calibri" panose="020F0502020204030204" pitchFamily="34" charset="0"/>
              </a:rPr>
              <a:t> </a:t>
            </a:r>
            <a:endParaRPr lang="en-GB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91452" y="2223111"/>
            <a:ext cx="865723" cy="799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566928">
              <a:lnSpc>
                <a:spcPct val="107000"/>
              </a:lnSpc>
              <a:spcAft>
                <a:spcPts val="496"/>
              </a:spcAft>
            </a:pPr>
            <a:endParaRPr lang="en-GB" sz="992" kern="1200">
              <a:solidFill>
                <a:srgbClr val="000000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defTabSz="566928">
              <a:lnSpc>
                <a:spcPct val="107000"/>
              </a:lnSpc>
              <a:spcAft>
                <a:spcPts val="496"/>
              </a:spcAft>
            </a:pPr>
            <a:endParaRPr lang="en-GB" sz="992" kern="1200">
              <a:solidFill>
                <a:srgbClr val="000000"/>
              </a:solidFill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6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705149" y="1909047"/>
            <a:ext cx="1244800" cy="5479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566928">
              <a:lnSpc>
                <a:spcPts val="1116"/>
              </a:lnSpc>
              <a:spcAft>
                <a:spcPts val="465"/>
              </a:spcAft>
            </a:pPr>
            <a:endParaRPr lang="en-GB" sz="1736" kern="1200">
              <a:solidFill>
                <a:srgbClr val="000000"/>
              </a:solidFill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>
              <a:lnSpc>
                <a:spcPts val="1800"/>
              </a:lnSpc>
              <a:spcAft>
                <a:spcPts val="750"/>
              </a:spcAft>
            </a:pPr>
            <a:endParaRPr lang="en-GB" sz="2400" dirty="0">
              <a:solidFill>
                <a:srgbClr val="000000"/>
              </a:solidFill>
              <a:latin typeface="Comic Sans MS" panose="030F0702030302020204" pitchFamily="66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737930" y="2732305"/>
            <a:ext cx="2219939" cy="655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566928">
              <a:spcAft>
                <a:spcPts val="465"/>
              </a:spcAft>
            </a:pPr>
            <a:endParaRPr lang="en-GB" sz="1240" b="1" kern="1200">
              <a:solidFill>
                <a:prstClr val="black"/>
              </a:solidFill>
              <a:latin typeface="Calibri" panose="020F0502020204030204" pitchFamily="34" charset="0"/>
              <a:ea typeface="+mn-ea"/>
              <a:cs typeface="+mn-cs"/>
            </a:endParaRPr>
          </a:p>
          <a:p>
            <a:pPr lvl="0" algn="just">
              <a:spcAft>
                <a:spcPts val="750"/>
              </a:spcAft>
            </a:pPr>
            <a:endParaRPr lang="en-GB" sz="20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2643910"/>
              </p:ext>
            </p:extLst>
          </p:nvPr>
        </p:nvGraphicFramePr>
        <p:xfrm>
          <a:off x="539552" y="476672"/>
          <a:ext cx="8136903" cy="5679821"/>
        </p:xfrm>
        <a:graphic>
          <a:graphicData uri="http://schemas.openxmlformats.org/drawingml/2006/table">
            <a:tbl>
              <a:tblPr/>
              <a:tblGrid>
                <a:gridCol w="8136903">
                  <a:extLst>
                    <a:ext uri="{9D8B030D-6E8A-4147-A177-3AD203B41FA5}">
                      <a16:colId xmlns:a16="http://schemas.microsoft.com/office/drawing/2014/main" val="2061806413"/>
                    </a:ext>
                  </a:extLst>
                </a:gridCol>
              </a:tblGrid>
              <a:tr h="44644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800" b="1" kern="1200" dirty="0">
                          <a:solidFill>
                            <a:srgbClr val="00B050"/>
                          </a:solidFill>
                          <a:effectLst/>
                          <a:latin typeface="Lucida Calligraphy" panose="03010101010101010101" pitchFamily="66" charset="0"/>
                          <a:ea typeface="Times New Roman" panose="02020603050405020304" pitchFamily="18" charset="0"/>
                          <a:cs typeface="+mn-cs"/>
                        </a:rPr>
                        <a:t>Let us pray: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000" b="1" kern="1200" dirty="0">
                          <a:solidFill>
                            <a:srgbClr val="00B050"/>
                          </a:solidFill>
                          <a:effectLst/>
                          <a:latin typeface="Lucida Calligraphy" panose="03010101010101010101" pitchFamily="66" charset="0"/>
                          <a:ea typeface="Times New Roman" panose="02020603050405020304" pitchFamily="18" charset="0"/>
                          <a:cs typeface="+mn-cs"/>
                        </a:rPr>
                        <a:t> 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  <a:latin typeface="Ink Free" panose="030804020005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Lord </a:t>
                      </a:r>
                      <a:r>
                        <a:rPr lang="en-GB" sz="2800" b="1" dirty="0" smtClean="0">
                          <a:effectLst/>
                          <a:latin typeface="Ink Free" panose="030804020005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Jesus,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800" b="1" dirty="0" smtClean="0">
                          <a:effectLst/>
                          <a:latin typeface="Ink Free" panose="030804020005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You love us all and make us your brothers and sisters.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800" b="1" dirty="0" smtClean="0">
                          <a:effectLst/>
                          <a:latin typeface="Ink Free" panose="030804020005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You call us to follow you.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800" b="1" dirty="0" smtClean="0">
                          <a:effectLst/>
                          <a:latin typeface="Ink Free" panose="030804020005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You invite us to announce the Good News.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800" b="1" dirty="0" smtClean="0">
                          <a:effectLst/>
                          <a:latin typeface="Ink Free" panose="030804020005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Lord, grant us the courage to live our commitment.</a:t>
                      </a:r>
                      <a:endParaRPr lang="en-GB" sz="2800" b="1" dirty="0">
                        <a:effectLst/>
                        <a:latin typeface="Ink Free" panose="030804020005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en-GB" sz="2800" b="1" dirty="0" smtClean="0">
                        <a:effectLst/>
                        <a:latin typeface="Ink Free" panose="030804020005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800" b="1" dirty="0" smtClean="0">
                          <a:effectLst/>
                          <a:latin typeface="Ink Free" panose="030804020005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Give </a:t>
                      </a:r>
                      <a:r>
                        <a:rPr lang="en-GB" sz="2800" b="1" dirty="0">
                          <a:effectLst/>
                          <a:latin typeface="Ink Free" panose="030804020005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 the grace to pause and reflect on our every action </a:t>
                      </a:r>
                      <a:r>
                        <a:rPr lang="en-GB" sz="2800" b="1" dirty="0" smtClean="0">
                          <a:effectLst/>
                          <a:latin typeface="Ink Free" panose="030804020005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and help others</a:t>
                      </a:r>
                      <a:r>
                        <a:rPr lang="en-GB" sz="2800" b="1" baseline="0" dirty="0" smtClean="0">
                          <a:effectLst/>
                          <a:latin typeface="Ink Free" panose="030804020005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do the same.</a:t>
                      </a:r>
                      <a:endParaRPr lang="en-GB" sz="2800" b="1" dirty="0">
                        <a:effectLst/>
                        <a:latin typeface="Ink Free" panose="03080402000500000000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  <a:latin typeface="Ink Free" panose="030804020005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800" b="1" dirty="0" smtClean="0">
                          <a:effectLst/>
                          <a:latin typeface="Ink Free" panose="030804020005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Amen</a:t>
                      </a:r>
                      <a:r>
                        <a:rPr lang="en-GB" sz="2800" b="1" dirty="0">
                          <a:effectLst/>
                          <a:latin typeface="Ink Free" panose="03080402000500000000" pitchFamily="66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114300" marR="11430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1092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33793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9552" y="2967335"/>
            <a:ext cx="77768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hlinkClick r:id="rId2"/>
              </a:rPr>
              <a:t>https://</a:t>
            </a:r>
            <a:r>
              <a:rPr lang="en-GB" sz="2800" dirty="0" smtClean="0">
                <a:hlinkClick r:id="rId2"/>
              </a:rPr>
              <a:t>www.bbc.co.uk/teach/school-radio/primary-school-songs-peace-is-flowing/zr2nhbk</a:t>
            </a:r>
            <a:r>
              <a:rPr lang="en-GB" sz="2800" dirty="0" smtClean="0"/>
              <a:t>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438149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9124</TotalTime>
  <Words>494</Words>
  <Application>Microsoft Office PowerPoint</Application>
  <PresentationFormat>On-screen Show (4:3)</PresentationFormat>
  <Paragraphs>70</Paragraphs>
  <Slides>20</Slides>
  <Notes>4</Notes>
  <HiddenSlides>0</HiddenSlides>
  <MMClips>3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0" baseType="lpstr">
      <vt:lpstr>Arial</vt:lpstr>
      <vt:lpstr>Calibri</vt:lpstr>
      <vt:lpstr>Comic Sans MS</vt:lpstr>
      <vt:lpstr>Ink Free</vt:lpstr>
      <vt:lpstr>Kristen ITC</vt:lpstr>
      <vt:lpstr>Lucida Calligraphy</vt:lpstr>
      <vt:lpstr>SassoonPrimaryInfant</vt:lpstr>
      <vt:lpstr>Times New Roman</vt:lpstr>
      <vt:lpstr>XCCW Joined 6a</vt:lpstr>
      <vt:lpstr>Office Theme</vt:lpstr>
      <vt:lpstr>PowerPoint Presentation</vt:lpstr>
      <vt:lpstr>PowerPoint Presentation</vt:lpstr>
      <vt:lpstr>We Say Sorry</vt:lpstr>
      <vt:lpstr>PowerPoint Presentation</vt:lpstr>
      <vt:lpstr>A reading from the Bible….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Prayers of the Faithful R: Hear our prayer 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Riddles</dc:creator>
  <cp:lastModifiedBy>Jodie Blincow</cp:lastModifiedBy>
  <cp:revision>210</cp:revision>
  <dcterms:created xsi:type="dcterms:W3CDTF">2018-06-04T06:48:49Z</dcterms:created>
  <dcterms:modified xsi:type="dcterms:W3CDTF">2023-09-10T20:06:34Z</dcterms:modified>
</cp:coreProperties>
</file>