
<file path=[Content_Types].xml><?xml version="1.0" encoding="utf-8"?>
<Types xmlns="http://schemas.openxmlformats.org/package/2006/content-types">
  <Default Extension="png" ContentType="image/png"/>
  <Default Extension="mp3" ContentType="audio/mpeg"/>
  <Default Extension="m4a" ContentType="audio/mp4"/>
  <Default Extension="jpeg" ContentType="image/jpeg"/>
  <Default Extension="wma" ContentType="audio/x-ms-wma"/>
  <Default Extension="rels" ContentType="application/vnd.openxmlformats-package.relationships+xml"/>
  <Default Extension="xml" ContentType="application/xml"/>
  <Default Extension="wdp" ContentType="image/vnd.ms-photo"/>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61" r:id="rId2"/>
    <p:sldId id="262" r:id="rId3"/>
    <p:sldId id="257" r:id="rId4"/>
    <p:sldId id="263" r:id="rId5"/>
    <p:sldId id="270" r:id="rId6"/>
    <p:sldId id="264" r:id="rId7"/>
    <p:sldId id="265" r:id="rId8"/>
    <p:sldId id="266" r:id="rId9"/>
    <p:sldId id="267" r:id="rId10"/>
    <p:sldId id="268" r:id="rId11"/>
    <p:sldId id="274" r:id="rId12"/>
    <p:sldId id="258" r:id="rId13"/>
    <p:sldId id="272" r:id="rId14"/>
    <p:sldId id="273" r:id="rId15"/>
    <p:sldId id="260" r:id="rId16"/>
    <p:sldId id="271" r:id="rId17"/>
    <p:sldId id="275" r:id="rId18"/>
    <p:sldId id="25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se Darwin" initials="RD" lastIdx="1" clrIdx="0">
    <p:extLst>
      <p:ext uri="{19B8F6BF-5375-455C-9EA6-DF929625EA0E}">
        <p15:presenceInfo xmlns:p15="http://schemas.microsoft.com/office/powerpoint/2012/main" userId="S-1-5-21-2022253262-60383562-837300805-2066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1-27T13:01:34.525" idx="1">
    <p:pos x="7680" y="0"/>
    <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F56F11-5D76-40E2-BE6D-B0F1F3810AC0}" type="datetimeFigureOut">
              <a:rPr lang="en-GB" smtClean="0"/>
              <a:t>12/02/2021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B3209-FE0B-4E97-A00D-B8F29049C594}" type="slidenum">
              <a:rPr lang="en-GB" smtClean="0"/>
              <a:t>‹#›</a:t>
            </a:fld>
            <a:endParaRPr lang="en-GB"/>
          </a:p>
        </p:txBody>
      </p:sp>
    </p:spTree>
    <p:extLst>
      <p:ext uri="{BB962C8B-B14F-4D97-AF65-F5344CB8AC3E}">
        <p14:creationId xmlns:p14="http://schemas.microsoft.com/office/powerpoint/2010/main" val="31669975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F179C-8674-4ADA-8367-9E703A501C8B}" type="slidenum">
              <a:rPr lang="en-GB" smtClean="0"/>
              <a:t>6</a:t>
            </a:fld>
            <a:endParaRPr lang="en-GB"/>
          </a:p>
        </p:txBody>
      </p:sp>
    </p:spTree>
    <p:extLst>
      <p:ext uri="{BB962C8B-B14F-4D97-AF65-F5344CB8AC3E}">
        <p14:creationId xmlns:p14="http://schemas.microsoft.com/office/powerpoint/2010/main" val="84304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F179C-8674-4ADA-8367-9E703A501C8B}" type="slidenum">
              <a:rPr lang="en-GB" smtClean="0"/>
              <a:t>8</a:t>
            </a:fld>
            <a:endParaRPr lang="en-GB"/>
          </a:p>
        </p:txBody>
      </p:sp>
    </p:spTree>
    <p:extLst>
      <p:ext uri="{BB962C8B-B14F-4D97-AF65-F5344CB8AC3E}">
        <p14:creationId xmlns:p14="http://schemas.microsoft.com/office/powerpoint/2010/main" val="13540468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F179C-8674-4ADA-8367-9E703A501C8B}" type="slidenum">
              <a:rPr lang="en-GB" smtClean="0"/>
              <a:t>10</a:t>
            </a:fld>
            <a:endParaRPr lang="en-GB"/>
          </a:p>
        </p:txBody>
      </p:sp>
    </p:spTree>
    <p:extLst>
      <p:ext uri="{BB962C8B-B14F-4D97-AF65-F5344CB8AC3E}">
        <p14:creationId xmlns:p14="http://schemas.microsoft.com/office/powerpoint/2010/main" val="37671969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05F179C-8674-4ADA-8367-9E703A501C8B}" type="slidenum">
              <a:rPr lang="en-GB" smtClean="0"/>
              <a:t>11</a:t>
            </a:fld>
            <a:endParaRPr lang="en-GB"/>
          </a:p>
        </p:txBody>
      </p:sp>
    </p:spTree>
    <p:extLst>
      <p:ext uri="{BB962C8B-B14F-4D97-AF65-F5344CB8AC3E}">
        <p14:creationId xmlns:p14="http://schemas.microsoft.com/office/powerpoint/2010/main" val="665975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24216-3F17-432F-9192-1D8E4851D9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E48E1F-5AFD-4877-BB00-EC0952EF89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0FAC7D-C837-4B56-805E-9AFA9B306075}"/>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5" name="Footer Placeholder 4">
            <a:extLst>
              <a:ext uri="{FF2B5EF4-FFF2-40B4-BE49-F238E27FC236}">
                <a16:creationId xmlns:a16="http://schemas.microsoft.com/office/drawing/2014/main" id="{ED578BA1-EF98-4142-BC01-EB583018A0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6AB2D6-CE65-406E-91F0-1597A082FB24}"/>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3913470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E5F1B-AA40-4DAC-BD8A-CF7712779F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5B9DBED-E43C-4AC5-A180-F789D33BEFB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837D33-F03E-4507-8569-6BD62A38573E}"/>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5" name="Footer Placeholder 4">
            <a:extLst>
              <a:ext uri="{FF2B5EF4-FFF2-40B4-BE49-F238E27FC236}">
                <a16:creationId xmlns:a16="http://schemas.microsoft.com/office/drawing/2014/main" id="{CA76CE4B-EF76-439D-8DAD-3B2BA2A511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7172F2-A866-42D9-AE5C-39802FE6A74B}"/>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3480043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261A6-6155-46BB-A0F6-60891CAE9E5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3C327A0-B62C-4A86-888E-D26BB4015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08232B0-8D78-4872-AA5C-FE1F99C5B7A7}"/>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5" name="Footer Placeholder 4">
            <a:extLst>
              <a:ext uri="{FF2B5EF4-FFF2-40B4-BE49-F238E27FC236}">
                <a16:creationId xmlns:a16="http://schemas.microsoft.com/office/drawing/2014/main" id="{27E3CE8A-38A2-4D5B-BB16-86A0D75AC6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D107DF-FD57-4331-A7E5-AB64ADCD32E5}"/>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3663225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C0365-EF94-4E53-8CB8-598C6DDF0A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0FD56E-9F61-492A-B32C-08E50480DFF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7A4C8BE-05B1-4EE4-8405-BD50A192D5A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141882-2548-4DB2-B0EF-B7069899E6E6}"/>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6" name="Footer Placeholder 5">
            <a:extLst>
              <a:ext uri="{FF2B5EF4-FFF2-40B4-BE49-F238E27FC236}">
                <a16:creationId xmlns:a16="http://schemas.microsoft.com/office/drawing/2014/main" id="{B7B3211F-743E-4658-BBC2-1FF4998268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A0F602-A3F9-433A-88D2-250E77BAC1FA}"/>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461520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F91A0-4D9B-44BB-AD58-297E44C9E86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0982251-CE48-4CEF-8212-5C0FF9F547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6601B6F-3239-4E0F-889D-187F9FCA3E0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5F78D4F-8D96-4660-B382-73A84EB484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5C53E4A-6E9F-4D9D-AB97-2E4573A8EEF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094B4F6-D2C0-4C09-8DDE-E844F39D88EE}"/>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8" name="Footer Placeholder 7">
            <a:extLst>
              <a:ext uri="{FF2B5EF4-FFF2-40B4-BE49-F238E27FC236}">
                <a16:creationId xmlns:a16="http://schemas.microsoft.com/office/drawing/2014/main" id="{F239EA95-8C20-4E09-A8BE-9A8CA4C4B4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752A38E-0F31-4065-A52E-2C32DF2F1037}"/>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3307813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96B74-7D66-457E-9D10-341B5D277A0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6A6CD8-544D-483A-98C2-4933F1230F38}"/>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4" name="Footer Placeholder 3">
            <a:extLst>
              <a:ext uri="{FF2B5EF4-FFF2-40B4-BE49-F238E27FC236}">
                <a16:creationId xmlns:a16="http://schemas.microsoft.com/office/drawing/2014/main" id="{7E2940EF-CF97-4A90-A99E-4CCBF128E61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B2A90FB-AAED-4CB3-9A9C-AED967FFA98D}"/>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3462302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14BADB-DF3D-42C6-8015-05385E0E3DC1}"/>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3" name="Footer Placeholder 2">
            <a:extLst>
              <a:ext uri="{FF2B5EF4-FFF2-40B4-BE49-F238E27FC236}">
                <a16:creationId xmlns:a16="http://schemas.microsoft.com/office/drawing/2014/main" id="{F29D64B3-8277-4084-AA9D-8846BE5D006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D01ACB-C9A7-41FE-943F-92F99FFF7D65}"/>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2944214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65978-D125-4979-BD63-3E43172531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485AEA3-D80E-415F-B84C-081E980A42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FF9B072-3F92-4BAA-A590-97DF491E49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5074AA-30B2-4401-889E-D769F5DD4C9C}"/>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6" name="Footer Placeholder 5">
            <a:extLst>
              <a:ext uri="{FF2B5EF4-FFF2-40B4-BE49-F238E27FC236}">
                <a16:creationId xmlns:a16="http://schemas.microsoft.com/office/drawing/2014/main" id="{A880202F-7AE9-491C-AA14-846894CF37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DFD16FC-45C6-46AC-A7E6-260AB94F27D2}"/>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2797211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9EDD9-FC85-4BA4-AB96-630972EBC7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6A9AA9-8C6E-4E5A-9243-87D06EFBDB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46AAE08-9612-4699-BB53-A84C421C1A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64D82E8-63C6-4055-B1D3-00E0B6A3CFB2}"/>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6" name="Footer Placeholder 5">
            <a:extLst>
              <a:ext uri="{FF2B5EF4-FFF2-40B4-BE49-F238E27FC236}">
                <a16:creationId xmlns:a16="http://schemas.microsoft.com/office/drawing/2014/main" id="{718E6FCB-F678-4D02-A4B4-7297B945E5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A60D43-36FC-4F3E-A815-3017CA2B66EB}"/>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1496467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A5AD4-C67E-4EBB-8B40-7CFBC72510D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CF1050-148E-407F-9DE6-A1EEA437E5C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9B1242-4DDC-462F-9A3E-CD6FB9B46EE8}"/>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5" name="Footer Placeholder 4">
            <a:extLst>
              <a:ext uri="{FF2B5EF4-FFF2-40B4-BE49-F238E27FC236}">
                <a16:creationId xmlns:a16="http://schemas.microsoft.com/office/drawing/2014/main" id="{EE2F8150-2E67-4C60-B39F-362EA07446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F59D46-6A67-4272-B6AF-372ED1C0A197}"/>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2955926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FEBCBA-E340-46CA-8720-5046C274F61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0DCEC3-481D-4F8B-B600-DD509080590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F2CE46-D32C-4BA8-8E26-0AE3A00C410F}"/>
              </a:ext>
            </a:extLst>
          </p:cNvPr>
          <p:cNvSpPr>
            <a:spLocks noGrp="1"/>
          </p:cNvSpPr>
          <p:nvPr>
            <p:ph type="dt" sz="half" idx="10"/>
          </p:nvPr>
        </p:nvSpPr>
        <p:spPr/>
        <p:txBody>
          <a:bodyPr/>
          <a:lstStyle/>
          <a:p>
            <a:fld id="{E7057CDC-07AA-4280-98A0-75037665E055}" type="datetimeFigureOut">
              <a:rPr lang="en-GB" smtClean="0"/>
              <a:t>12/02/2021</a:t>
            </a:fld>
            <a:endParaRPr lang="en-GB"/>
          </a:p>
        </p:txBody>
      </p:sp>
      <p:sp>
        <p:nvSpPr>
          <p:cNvPr id="5" name="Footer Placeholder 4">
            <a:extLst>
              <a:ext uri="{FF2B5EF4-FFF2-40B4-BE49-F238E27FC236}">
                <a16:creationId xmlns:a16="http://schemas.microsoft.com/office/drawing/2014/main" id="{F7391FB5-44EA-4421-ADAD-EE1AAD0516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F0C939-0616-422E-9FC1-847D72811CB0}"/>
              </a:ext>
            </a:extLst>
          </p:cNvPr>
          <p:cNvSpPr>
            <a:spLocks noGrp="1"/>
          </p:cNvSpPr>
          <p:nvPr>
            <p:ph type="sldNum" sz="quarter" idx="12"/>
          </p:nvPr>
        </p:nvSpPr>
        <p:spPr/>
        <p:txBody>
          <a:bodyPr/>
          <a:lstStyle/>
          <a:p>
            <a:fld id="{BE51024B-3B9D-4024-BE61-7733069DC2A9}" type="slidenum">
              <a:rPr lang="en-GB" smtClean="0"/>
              <a:t>‹#›</a:t>
            </a:fld>
            <a:endParaRPr lang="en-GB"/>
          </a:p>
        </p:txBody>
      </p:sp>
    </p:spTree>
    <p:extLst>
      <p:ext uri="{BB962C8B-B14F-4D97-AF65-F5344CB8AC3E}">
        <p14:creationId xmlns:p14="http://schemas.microsoft.com/office/powerpoint/2010/main" val="1936460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2000" b="-2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7EB5F8-4B11-4868-8EAD-F07A0577CA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05B470D-1091-442F-AC19-E147E204BC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F3E0CF-DF54-4B8B-A1A6-D79D369405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057CDC-07AA-4280-98A0-75037665E055}" type="datetimeFigureOut">
              <a:rPr lang="en-GB" smtClean="0"/>
              <a:t>12/02/2021</a:t>
            </a:fld>
            <a:endParaRPr lang="en-GB"/>
          </a:p>
        </p:txBody>
      </p:sp>
      <p:sp>
        <p:nvSpPr>
          <p:cNvPr id="5" name="Footer Placeholder 4">
            <a:extLst>
              <a:ext uri="{FF2B5EF4-FFF2-40B4-BE49-F238E27FC236}">
                <a16:creationId xmlns:a16="http://schemas.microsoft.com/office/drawing/2014/main" id="{CA0C3E42-A162-43E5-8783-89D0AB77CC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063518D-3C17-4AED-B2D5-9F164F3FA7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51024B-3B9D-4024-BE61-7733069DC2A9}" type="slidenum">
              <a:rPr lang="en-GB" smtClean="0"/>
              <a:t>‹#›</a:t>
            </a:fld>
            <a:endParaRPr lang="en-GB"/>
          </a:p>
        </p:txBody>
      </p:sp>
    </p:spTree>
    <p:extLst>
      <p:ext uri="{BB962C8B-B14F-4D97-AF65-F5344CB8AC3E}">
        <p14:creationId xmlns:p14="http://schemas.microsoft.com/office/powerpoint/2010/main" val="778300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audio" Target="NULL" TargetMode="Externa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slideLayout" Target="../slideLayouts/slideLayout7.xml"/><Relationship Id="rId10" Type="http://schemas.openxmlformats.org/officeDocument/2006/relationships/comments" Target="../comments/comment1.xml"/><Relationship Id="rId4" Type="http://schemas.microsoft.com/office/2007/relationships/media" Target="../media/media2.m4a"/><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png"/><Relationship Id="rId18" Type="http://schemas.openxmlformats.org/officeDocument/2006/relationships/image" Target="../media/image19.png"/><Relationship Id="rId26" Type="http://schemas.openxmlformats.org/officeDocument/2006/relationships/image" Target="../media/image27.png"/><Relationship Id="rId3" Type="http://schemas.openxmlformats.org/officeDocument/2006/relationships/slideLayout" Target="../slideLayouts/slideLayout7.xml"/><Relationship Id="rId21" Type="http://schemas.openxmlformats.org/officeDocument/2006/relationships/image" Target="../media/image22.jpeg"/><Relationship Id="rId34" Type="http://schemas.openxmlformats.org/officeDocument/2006/relationships/image" Target="../media/image35.png"/><Relationship Id="rId7" Type="http://schemas.openxmlformats.org/officeDocument/2006/relationships/image" Target="../media/image8.jpeg"/><Relationship Id="rId12" Type="http://schemas.openxmlformats.org/officeDocument/2006/relationships/image" Target="../media/image13.jpeg"/><Relationship Id="rId17" Type="http://schemas.openxmlformats.org/officeDocument/2006/relationships/image" Target="../media/image18.png"/><Relationship Id="rId25" Type="http://schemas.openxmlformats.org/officeDocument/2006/relationships/image" Target="../media/image26.png"/><Relationship Id="rId33" Type="http://schemas.openxmlformats.org/officeDocument/2006/relationships/image" Target="../media/image34.png"/><Relationship Id="rId2" Type="http://schemas.openxmlformats.org/officeDocument/2006/relationships/video" Target="../media/media3.mp4"/><Relationship Id="rId16" Type="http://schemas.openxmlformats.org/officeDocument/2006/relationships/image" Target="../media/image17.png"/><Relationship Id="rId20" Type="http://schemas.openxmlformats.org/officeDocument/2006/relationships/image" Target="../media/image21.jpeg"/><Relationship Id="rId29" Type="http://schemas.openxmlformats.org/officeDocument/2006/relationships/image" Target="../media/image30.jpeg"/><Relationship Id="rId1" Type="http://schemas.microsoft.com/office/2007/relationships/media" Target="../media/media3.mp4"/><Relationship Id="rId6" Type="http://schemas.openxmlformats.org/officeDocument/2006/relationships/image" Target="../media/image7.jpeg"/><Relationship Id="rId11" Type="http://schemas.openxmlformats.org/officeDocument/2006/relationships/image" Target="../media/image12.png"/><Relationship Id="rId24" Type="http://schemas.openxmlformats.org/officeDocument/2006/relationships/image" Target="../media/image25.png"/><Relationship Id="rId32" Type="http://schemas.openxmlformats.org/officeDocument/2006/relationships/image" Target="../media/image33.jpeg"/><Relationship Id="rId5" Type="http://schemas.openxmlformats.org/officeDocument/2006/relationships/image" Target="../media/image6.jpeg"/><Relationship Id="rId15" Type="http://schemas.openxmlformats.org/officeDocument/2006/relationships/image" Target="../media/image16.jpeg"/><Relationship Id="rId23" Type="http://schemas.openxmlformats.org/officeDocument/2006/relationships/image" Target="../media/image24.png"/><Relationship Id="rId28" Type="http://schemas.openxmlformats.org/officeDocument/2006/relationships/image" Target="../media/image29.jpeg"/><Relationship Id="rId10" Type="http://schemas.openxmlformats.org/officeDocument/2006/relationships/image" Target="../media/image11.jpeg"/><Relationship Id="rId19" Type="http://schemas.openxmlformats.org/officeDocument/2006/relationships/image" Target="../media/image20.png"/><Relationship Id="rId31" Type="http://schemas.openxmlformats.org/officeDocument/2006/relationships/image" Target="../media/image32.jpeg"/><Relationship Id="rId4" Type="http://schemas.openxmlformats.org/officeDocument/2006/relationships/image" Target="../media/image5.jpeg"/><Relationship Id="rId9" Type="http://schemas.openxmlformats.org/officeDocument/2006/relationships/image" Target="../media/image10.jpeg"/><Relationship Id="rId14" Type="http://schemas.openxmlformats.org/officeDocument/2006/relationships/image" Target="../media/image15.png"/><Relationship Id="rId22" Type="http://schemas.openxmlformats.org/officeDocument/2006/relationships/image" Target="../media/image23.jpeg"/><Relationship Id="rId27" Type="http://schemas.openxmlformats.org/officeDocument/2006/relationships/image" Target="../media/image28.jpeg"/><Relationship Id="rId30" Type="http://schemas.openxmlformats.org/officeDocument/2006/relationships/image" Target="../media/image31.jpeg"/><Relationship Id="rId35"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37.png"/><Relationship Id="rId5" Type="http://schemas.openxmlformats.org/officeDocument/2006/relationships/image" Target="../media/image18.png"/><Relationship Id="rId4" Type="http://schemas.openxmlformats.org/officeDocument/2006/relationships/image" Target="../media/image36.jpeg"/></Relationships>
</file>

<file path=ppt/slides/_rels/slide4.xml.rels><?xml version="1.0" encoding="UTF-8" standalone="yes"?>
<Relationships xmlns="http://schemas.openxmlformats.org/package/2006/relationships"><Relationship Id="rId3" Type="http://schemas.microsoft.com/office/2007/relationships/media" Target="../media/media6.mp4"/><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4.png"/><Relationship Id="rId5" Type="http://schemas.openxmlformats.org/officeDocument/2006/relationships/slideLayout" Target="../slideLayouts/slideLayout1.xml"/><Relationship Id="rId4" Type="http://schemas.openxmlformats.org/officeDocument/2006/relationships/video" Target="../media/media6.mp4"/></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7.mp4"/><Relationship Id="rId1" Type="http://schemas.openxmlformats.org/officeDocument/2006/relationships/video" Target="NULL"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7.mp4"/><Relationship Id="rId1" Type="http://schemas.openxmlformats.org/officeDocument/2006/relationships/video" Target="NULL" TargetMode="External"/><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7.mp4"/><Relationship Id="rId1" Type="http://schemas.openxmlformats.org/officeDocument/2006/relationships/video" Target="NULL" TargetMode="Externa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7.mp4"/><Relationship Id="rId1" Type="http://schemas.openxmlformats.org/officeDocument/2006/relationships/video" Target="NULL" TargetMode="External"/><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7.mp4"/><Relationship Id="rId1" Type="http://schemas.openxmlformats.org/officeDocument/2006/relationships/video" Target="NULL" TargetMode="Externa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7.mp4"/><Relationship Id="rId1" Type="http://schemas.openxmlformats.org/officeDocument/2006/relationships/video" Target="NULL" TargetMode="External"/><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video" Target="NULL" TargetMode="External"/><Relationship Id="rId7" Type="http://schemas.openxmlformats.org/officeDocument/2006/relationships/image" Target="../media/image4.png"/><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38.png"/><Relationship Id="rId5" Type="http://schemas.openxmlformats.org/officeDocument/2006/relationships/slideLayout" Target="../slideLayouts/slideLayout7.xml"/><Relationship Id="rId4" Type="http://schemas.microsoft.com/office/2007/relationships/media" Target="../media/media9.mp4"/></Relationships>
</file>

<file path=ppt/slides/_rels/slide1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video" Target="NULL" TargetMode="External"/><Relationship Id="rId7" Type="http://schemas.openxmlformats.org/officeDocument/2006/relationships/slideLayout" Target="../slideLayouts/slideLayout7.xml"/><Relationship Id="rId2" Type="http://schemas.openxmlformats.org/officeDocument/2006/relationships/video" Target="../media/media8.mp4"/><Relationship Id="rId1" Type="http://schemas.microsoft.com/office/2007/relationships/media" Target="../media/media8.mp4"/><Relationship Id="rId6" Type="http://schemas.microsoft.com/office/2007/relationships/media" Target="../media/media10.wma"/><Relationship Id="rId5" Type="http://schemas.openxmlformats.org/officeDocument/2006/relationships/audio" Target="NULL" TargetMode="External"/><Relationship Id="rId4" Type="http://schemas.microsoft.com/office/2007/relationships/media" Target="../media/media9.mp4"/><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36.jpeg"/><Relationship Id="rId3" Type="http://schemas.microsoft.com/office/2007/relationships/media" Target="../media/media12.mp4"/><Relationship Id="rId7" Type="http://schemas.openxmlformats.org/officeDocument/2006/relationships/image" Target="../media/image18.png"/><Relationship Id="rId2" Type="http://schemas.microsoft.com/office/2007/relationships/media" Target="../media/media11.mp4"/><Relationship Id="rId1" Type="http://schemas.openxmlformats.org/officeDocument/2006/relationships/video" Target="NULL" TargetMode="External"/><Relationship Id="rId6" Type="http://schemas.openxmlformats.org/officeDocument/2006/relationships/slideLayout" Target="../slideLayouts/slideLayout7.xml"/><Relationship Id="rId5" Type="http://schemas.openxmlformats.org/officeDocument/2006/relationships/video" Target="../media/media13.mp4"/><Relationship Id="rId4" Type="http://schemas.microsoft.com/office/2007/relationships/media" Target="../media/media13.mp4"/><Relationship Id="rId9"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audio" Target="NULL" TargetMode="External"/><Relationship Id="rId7" Type="http://schemas.openxmlformats.org/officeDocument/2006/relationships/image" Target="../media/image4.png"/><Relationship Id="rId2" Type="http://schemas.openxmlformats.org/officeDocument/2006/relationships/video" Target="../media/media14.mp4"/><Relationship Id="rId1" Type="http://schemas.microsoft.com/office/2007/relationships/media" Target="../media/media14.mp4"/><Relationship Id="rId6" Type="http://schemas.openxmlformats.org/officeDocument/2006/relationships/image" Target="../media/image18.png"/><Relationship Id="rId5" Type="http://schemas.openxmlformats.org/officeDocument/2006/relationships/slideLayout" Target="../slideLayouts/slideLayout7.xml"/><Relationship Id="rId4" Type="http://schemas.microsoft.com/office/2007/relationships/media" Target="../media/media2.m4a"/></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hyperlink" Target="https://www.youtube.com/watch?v=WTDoDA-1lsE" TargetMode="Externa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roduction ID_5085170 (3)">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EE3CC92F-2B2A-4F00-A171-0C2B37C6CDEA}"/>
              </a:ext>
            </a:extLst>
          </p:cNvPr>
          <p:cNvSpPr txBox="1"/>
          <p:nvPr/>
        </p:nvSpPr>
        <p:spPr>
          <a:xfrm>
            <a:off x="279090" y="2049967"/>
            <a:ext cx="11601449" cy="1446550"/>
          </a:xfrm>
          <a:prstGeom prst="rect">
            <a:avLst/>
          </a:prstGeom>
          <a:noFill/>
        </p:spPr>
        <p:txBody>
          <a:bodyPr wrap="square" rtlCol="0">
            <a:spAutoFit/>
          </a:bodyPr>
          <a:lstStyle/>
          <a:p>
            <a:pPr algn="ctr"/>
            <a:r>
              <a:rPr lang="en-GB" sz="8800" dirty="0">
                <a:latin typeface="Comic Sans MS" panose="030F0702030302020204" pitchFamily="66" charset="0"/>
              </a:rPr>
              <a:t>Valentine’s Assembly</a:t>
            </a:r>
          </a:p>
        </p:txBody>
      </p:sp>
      <p:sp>
        <p:nvSpPr>
          <p:cNvPr id="4" name="TextBox 3">
            <a:extLst>
              <a:ext uri="{FF2B5EF4-FFF2-40B4-BE49-F238E27FC236}">
                <a16:creationId xmlns:a16="http://schemas.microsoft.com/office/drawing/2014/main" id="{76CF6104-347C-4D94-8BB0-E4C0BEE8C281}"/>
              </a:ext>
            </a:extLst>
          </p:cNvPr>
          <p:cNvSpPr txBox="1"/>
          <p:nvPr/>
        </p:nvSpPr>
        <p:spPr>
          <a:xfrm>
            <a:off x="3779526" y="4013992"/>
            <a:ext cx="4600575" cy="769441"/>
          </a:xfrm>
          <a:prstGeom prst="rect">
            <a:avLst/>
          </a:prstGeom>
          <a:noFill/>
        </p:spPr>
        <p:txBody>
          <a:bodyPr wrap="square" rtlCol="0">
            <a:spAutoFit/>
          </a:bodyPr>
          <a:lstStyle/>
          <a:p>
            <a:pPr algn="ctr"/>
            <a:r>
              <a:rPr lang="en-GB" sz="4400" b="1" dirty="0">
                <a:latin typeface="Comic Sans MS" panose="030F0702030302020204" pitchFamily="66" charset="0"/>
              </a:rPr>
              <a:t>February 2021</a:t>
            </a:r>
          </a:p>
        </p:txBody>
      </p:sp>
      <p:pic>
        <p:nvPicPr>
          <p:cNvPr id="1026" name="Picture 2" descr="Share These Love Actually Quotes! | Love actually quotes, Love actually, Love  actually movie">
            <a:extLst>
              <a:ext uri="{FF2B5EF4-FFF2-40B4-BE49-F238E27FC236}">
                <a16:creationId xmlns:a16="http://schemas.microsoft.com/office/drawing/2014/main" id="{7F9C3B4C-E21E-4115-AC94-97C0A41954BC}"/>
              </a:ext>
            </a:extLst>
          </p:cNvPr>
          <p:cNvPicPr>
            <a:picLocks noChangeAspect="1" noChangeArrowheads="1"/>
          </p:cNvPicPr>
          <p:nvPr/>
        </p:nvPicPr>
        <p:blipFill rotWithShape="1">
          <a:blip r:embed="rId7">
            <a:duotone>
              <a:prstClr val="black"/>
              <a:srgbClr val="D9C3A5">
                <a:tint val="50000"/>
                <a:satMod val="180000"/>
              </a:srgbClr>
            </a:duotone>
            <a:extLst>
              <a:ext uri="{BEBA8EAE-BF5A-486C-A8C5-ECC9F3942E4B}">
                <a14:imgProps xmlns:a14="http://schemas.microsoft.com/office/drawing/2010/main">
                  <a14:imgLayer r:embed="rId8">
                    <a14:imgEffect>
                      <a14:colorTemperature colorTemp="11200"/>
                    </a14:imgEffect>
                  </a14:imgLayer>
                </a14:imgProps>
              </a:ext>
              <a:ext uri="{28A0092B-C50C-407E-A947-70E740481C1C}">
                <a14:useLocalDpi xmlns:a14="http://schemas.microsoft.com/office/drawing/2010/main" val="0"/>
              </a:ext>
            </a:extLst>
          </a:blip>
          <a:srcRect b="10189"/>
          <a:stretch/>
        </p:blipFill>
        <p:spPr bwMode="auto">
          <a:xfrm>
            <a:off x="-1" y="4178809"/>
            <a:ext cx="3513911" cy="2679192"/>
          </a:xfrm>
          <a:prstGeom prst="rect">
            <a:avLst/>
          </a:prstGeom>
          <a:noFill/>
          <a:extLst>
            <a:ext uri="{909E8E84-426E-40DD-AFC4-6F175D3DCCD1}">
              <a14:hiddenFill xmlns:a14="http://schemas.microsoft.com/office/drawing/2010/main">
                <a:solidFill>
                  <a:srgbClr val="FFFFFF"/>
                </a:solidFill>
              </a14:hiddenFill>
            </a:ext>
          </a:extLst>
        </p:spPr>
      </p:pic>
      <p:pic>
        <p:nvPicPr>
          <p:cNvPr id="5" name="Slide 1 Audio">
            <a:hlinkClick r:id="" action="ppaction://media"/>
            <a:extLst>
              <a:ext uri="{FF2B5EF4-FFF2-40B4-BE49-F238E27FC236}">
                <a16:creationId xmlns:a16="http://schemas.microsoft.com/office/drawing/2014/main" id="{FCF71354-96E2-4363-BD49-494D19F01180}"/>
              </a:ext>
            </a:extLst>
          </p:cNvPr>
          <p:cNvPicPr>
            <a:picLocks noChangeAspect="1"/>
          </p:cNvPicPr>
          <p:nvPr>
            <a:audioFile r:link="rId3"/>
            <p:extLst>
              <p:ext uri="{DAA4B4D4-6D71-4841-9C94-3DE7FCFB9230}">
                <p14:media xmlns:p14="http://schemas.microsoft.com/office/powerpoint/2010/main" r:embed="rId4">
                  <p14:trim st="750" end="1818"/>
                </p14:media>
              </p:ext>
            </p:extLst>
          </p:nvPr>
        </p:nvPicPr>
        <p:blipFill>
          <a:blip r:embed="rId9"/>
          <a:stretch>
            <a:fillRect/>
          </a:stretch>
        </p:blipFill>
        <p:spPr>
          <a:xfrm>
            <a:off x="11793245" y="6507332"/>
            <a:ext cx="228145" cy="228145"/>
          </a:xfrm>
          <a:prstGeom prst="rect">
            <a:avLst/>
          </a:prstGeom>
        </p:spPr>
      </p:pic>
    </p:spTree>
    <p:extLst>
      <p:ext uri="{BB962C8B-B14F-4D97-AF65-F5344CB8AC3E}">
        <p14:creationId xmlns:p14="http://schemas.microsoft.com/office/powerpoint/2010/main" val="677234884"/>
      </p:ext>
    </p:extLst>
  </p:cSld>
  <p:clrMapOvr>
    <a:masterClrMapping/>
  </p:clrMapOvr>
  <mc:AlternateContent xmlns:mc="http://schemas.openxmlformats.org/markup-compatibility/2006" xmlns:p14="http://schemas.microsoft.com/office/powerpoint/2010/main">
    <mc:Choice Requires="p14">
      <p:transition spd="med" p14:dur="700" advClick="0" advTm="85000">
        <p:fade/>
      </p:transition>
    </mc:Choice>
    <mc:Fallback xmlns="">
      <p:transition spd="med" advClick="0" advTm="8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000" fill="hold"/>
                                        <p:tgtEl>
                                          <p:spTgt spid="7"/>
                                        </p:tgtEl>
                                      </p:cBhvr>
                                    </p:cmd>
                                  </p:childTnLst>
                                </p:cTn>
                              </p:par>
                              <p:par>
                                <p:cTn id="7" presetID="1" presetClass="mediacall" presetSubtype="0" fill="hold" nodeType="withEffect">
                                  <p:stCondLst>
                                    <p:cond delay="2000"/>
                                  </p:stCondLst>
                                  <p:childTnLst>
                                    <p:cmd type="call" cmd="playFrom(0.0)">
                                      <p:cBhvr>
                                        <p:cTn id="8"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2" showWhenStopped="0">
                <p:cTn id="9" fill="hold" display="0">
                  <p:stCondLst>
                    <p:cond delay="indefinite"/>
                  </p:stCondLst>
                  <p:endCondLst>
                    <p:cond evt="onStopAudio" delay="0">
                      <p:tgtEl>
                        <p:sldTgt/>
                      </p:tgtEl>
                    </p:cond>
                  </p:endCondLst>
                </p:cTn>
                <p:tgtEl>
                  <p:spTgt spid="5"/>
                </p:tgtEl>
              </p:cMediaNode>
            </p:audio>
            <p:video>
              <p:cMediaNode vol="80000">
                <p:cTn id="10" repeatCount="indefinite" fill="hold" display="0">
                  <p:stCondLst>
                    <p:cond delay="indefinite"/>
                  </p:stCondLst>
                </p:cTn>
                <p:tgtEl>
                  <p:spTgt spid="7"/>
                </p:tgtEl>
              </p:cMediaNode>
            </p:video>
            <p:seq concurrent="1" nextAc="seek">
              <p:cTn id="11" restart="whenNotActive" fill="hold" evtFilter="cancelBubble" nodeType="interactiveSeq">
                <p:stCondLst>
                  <p:cond evt="onClick" delay="0">
                    <p:tgtEl>
                      <p:spTgt spid="7"/>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ve, Valentine, Romantic, Heart">
            <a:extLst>
              <a:ext uri="{FF2B5EF4-FFF2-40B4-BE49-F238E27FC236}">
                <a16:creationId xmlns:a16="http://schemas.microsoft.com/office/drawing/2014/main" id="{86FF83E3-307A-41A7-93A4-CA5F2C2A75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1172" y="-26864"/>
            <a:ext cx="2354894" cy="1619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eart, Love, Sunset, Shape, Sign">
            <a:extLst>
              <a:ext uri="{FF2B5EF4-FFF2-40B4-BE49-F238E27FC236}">
                <a16:creationId xmlns:a16="http://schemas.microsoft.com/office/drawing/2014/main" id="{80FB4CC1-1A05-4AE5-AB33-876432EF7F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46505" y="-21292"/>
            <a:ext cx="2760646" cy="245023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ove, Valentine, Heart, In Love">
            <a:extLst>
              <a:ext uri="{FF2B5EF4-FFF2-40B4-BE49-F238E27FC236}">
                <a16:creationId xmlns:a16="http://schemas.microsoft.com/office/drawing/2014/main" id="{88A3CBFE-BF78-47DE-8798-75E7FE24F1C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29" y="3703420"/>
            <a:ext cx="2407264" cy="168361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Valentine'S Day, Valentine, Cookies">
            <a:extLst>
              <a:ext uri="{FF2B5EF4-FFF2-40B4-BE49-F238E27FC236}">
                <a16:creationId xmlns:a16="http://schemas.microsoft.com/office/drawing/2014/main" id="{435C4436-1E3C-4C36-A770-D8A1E65CC6D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38684" y="3794499"/>
            <a:ext cx="2447696" cy="160640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Valentine Candy, Hearts, Conversation">
            <a:extLst>
              <a:ext uri="{FF2B5EF4-FFF2-40B4-BE49-F238E27FC236}">
                <a16:creationId xmlns:a16="http://schemas.microsoft.com/office/drawing/2014/main" id="{575074D1-9304-4A3E-A784-F96AA1BBFF4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96263" y="0"/>
            <a:ext cx="2240828" cy="158381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Daisy, Heart, Romance, Valentine'S Day">
            <a:extLst>
              <a:ext uri="{FF2B5EF4-FFF2-40B4-BE49-F238E27FC236}">
                <a16:creationId xmlns:a16="http://schemas.microsoft.com/office/drawing/2014/main" id="{631EF213-D57F-4AAB-9AB1-50AEB01782B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24296" y="3379317"/>
            <a:ext cx="3267704" cy="217846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andles, Heart, Candlelight, Tea Candles">
            <a:extLst>
              <a:ext uri="{FF2B5EF4-FFF2-40B4-BE49-F238E27FC236}">
                <a16:creationId xmlns:a16="http://schemas.microsoft.com/office/drawing/2014/main" id="{44177137-9EEC-4852-B393-ACF01EE18C2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96156" y="1594140"/>
            <a:ext cx="3089471" cy="209341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Rabbit, Heart, Cute, Valentine, Postcard">
            <a:extLst>
              <a:ext uri="{FF2B5EF4-FFF2-40B4-BE49-F238E27FC236}">
                <a16:creationId xmlns:a16="http://schemas.microsoft.com/office/drawing/2014/main" id="{79D6E1DF-DEE6-4BC7-9AF0-21E98CE9CC7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405519" y="1502544"/>
            <a:ext cx="2772383" cy="209341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Valentine'S Day, Love, Valentine">
            <a:extLst>
              <a:ext uri="{FF2B5EF4-FFF2-40B4-BE49-F238E27FC236}">
                <a16:creationId xmlns:a16="http://schemas.microsoft.com/office/drawing/2014/main" id="{3A4AE95F-EFFC-4FA1-A3BE-1FE831C7ED8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195" y="2721053"/>
            <a:ext cx="3057428" cy="1247393"/>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Hearts, Valentine, Love, Romance">
            <a:extLst>
              <a:ext uri="{FF2B5EF4-FFF2-40B4-BE49-F238E27FC236}">
                <a16:creationId xmlns:a16="http://schemas.microsoft.com/office/drawing/2014/main" id="{34AD4A0B-3E37-4E53-B1DD-1A8435ABCFE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316852" y="84667"/>
            <a:ext cx="1872312" cy="1724818"/>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Colorful, Prismatic, Chromatic, Rainbow">
            <a:extLst>
              <a:ext uri="{FF2B5EF4-FFF2-40B4-BE49-F238E27FC236}">
                <a16:creationId xmlns:a16="http://schemas.microsoft.com/office/drawing/2014/main" id="{E8A8F300-A0B6-43DF-A98B-DB348B5E1D4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396815" y="5083227"/>
            <a:ext cx="1818908" cy="1832653"/>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descr="Mobile Phone, Smartphone, Hand, Heart">
            <a:extLst>
              <a:ext uri="{FF2B5EF4-FFF2-40B4-BE49-F238E27FC236}">
                <a16:creationId xmlns:a16="http://schemas.microsoft.com/office/drawing/2014/main" id="{854F854B-EAC9-409D-8ED2-95D8047EE78A}"/>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638359" y="5987938"/>
            <a:ext cx="2601291" cy="910864"/>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Art, Audio, Aural, Bass, Clef">
            <a:extLst>
              <a:ext uri="{FF2B5EF4-FFF2-40B4-BE49-F238E27FC236}">
                <a16:creationId xmlns:a16="http://schemas.microsoft.com/office/drawing/2014/main" id="{18B48A7E-FC1B-4692-A332-31329ABF369F}"/>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96" y="5416501"/>
            <a:ext cx="1820272" cy="1443149"/>
          </a:xfrm>
          <a:prstGeom prst="rect">
            <a:avLst/>
          </a:prstGeom>
          <a:noFill/>
          <a:extLst>
            <a:ext uri="{909E8E84-426E-40DD-AFC4-6F175D3DCCD1}">
              <a14:hiddenFill xmlns:a14="http://schemas.microsoft.com/office/drawing/2010/main">
                <a:solidFill>
                  <a:srgbClr val="FFFFFF"/>
                </a:solidFill>
              </a14:hiddenFill>
            </a:ext>
          </a:extLst>
        </p:spPr>
      </p:pic>
      <p:pic>
        <p:nvPicPr>
          <p:cNvPr id="1062" name="Picture 38" descr="Valentine Balloons, Heart Balloons, Red">
            <a:extLst>
              <a:ext uri="{FF2B5EF4-FFF2-40B4-BE49-F238E27FC236}">
                <a16:creationId xmlns:a16="http://schemas.microsoft.com/office/drawing/2014/main" id="{50E88ABB-F08F-4881-880C-153A57510F50}"/>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87872" y="4804760"/>
            <a:ext cx="1231944" cy="2053240"/>
          </a:xfrm>
          <a:prstGeom prst="rect">
            <a:avLst/>
          </a:prstGeom>
          <a:noFill/>
          <a:extLst>
            <a:ext uri="{909E8E84-426E-40DD-AFC4-6F175D3DCCD1}">
              <a14:hiddenFill xmlns:a14="http://schemas.microsoft.com/office/drawing/2010/main">
                <a:solidFill>
                  <a:srgbClr val="FFFFFF"/>
                </a:solidFill>
              </a14:hiddenFill>
            </a:ext>
          </a:extLst>
        </p:spPr>
      </p:pic>
      <p:pic>
        <p:nvPicPr>
          <p:cNvPr id="1064" name="Picture 40" descr="Boys, Girls, Kids, Children, Playing">
            <a:extLst>
              <a:ext uri="{FF2B5EF4-FFF2-40B4-BE49-F238E27FC236}">
                <a16:creationId xmlns:a16="http://schemas.microsoft.com/office/drawing/2014/main" id="{2E68BDC6-E067-4282-B988-BACC9AC41ADF}"/>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8746125" y="5499862"/>
            <a:ext cx="1707892" cy="1251238"/>
          </a:xfrm>
          <a:prstGeom prst="rect">
            <a:avLst/>
          </a:prstGeom>
          <a:noFill/>
          <a:extLst>
            <a:ext uri="{909E8E84-426E-40DD-AFC4-6F175D3DCCD1}">
              <a14:hiddenFill xmlns:a14="http://schemas.microsoft.com/office/drawing/2010/main">
                <a:solidFill>
                  <a:srgbClr val="FFFFFF"/>
                </a:solidFill>
              </a14:hiddenFill>
            </a:ext>
          </a:extLst>
        </p:spPr>
      </p:pic>
      <p:pic>
        <p:nvPicPr>
          <p:cNvPr id="1066" name="Picture 42" descr="Love, Heart, Romance, Romantic, Emotion">
            <a:extLst>
              <a:ext uri="{FF2B5EF4-FFF2-40B4-BE49-F238E27FC236}">
                <a16:creationId xmlns:a16="http://schemas.microsoft.com/office/drawing/2014/main" id="{8B73F409-6355-4489-AF07-49F0AC0CF471}"/>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0313139" y="-21292"/>
            <a:ext cx="1884655" cy="1832652"/>
          </a:xfrm>
          <a:prstGeom prst="rect">
            <a:avLst/>
          </a:prstGeom>
          <a:noFill/>
          <a:extLst>
            <a:ext uri="{909E8E84-426E-40DD-AFC4-6F175D3DCCD1}">
              <a14:hiddenFill xmlns:a14="http://schemas.microsoft.com/office/drawing/2010/main">
                <a:solidFill>
                  <a:srgbClr val="FFFFFF"/>
                </a:solidFill>
              </a14:hiddenFill>
            </a:ext>
          </a:extLst>
        </p:spPr>
      </p:pic>
      <p:pic>
        <p:nvPicPr>
          <p:cNvPr id="1068" name="Picture 44" descr="Valentine, Day, Tree, Valentines Day">
            <a:extLst>
              <a:ext uri="{FF2B5EF4-FFF2-40B4-BE49-F238E27FC236}">
                <a16:creationId xmlns:a16="http://schemas.microsoft.com/office/drawing/2014/main" id="{13BA1DDB-845F-4FD6-8403-1F39581B778C}"/>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4755510" y="3783634"/>
            <a:ext cx="2895642" cy="2093410"/>
          </a:xfrm>
          <a:prstGeom prst="rect">
            <a:avLst/>
          </a:prstGeom>
          <a:noFill/>
          <a:extLst>
            <a:ext uri="{909E8E84-426E-40DD-AFC4-6F175D3DCCD1}">
              <a14:hiddenFill xmlns:a14="http://schemas.microsoft.com/office/drawing/2010/main">
                <a:solidFill>
                  <a:srgbClr val="FFFFFF"/>
                </a:solidFill>
              </a14:hiddenFill>
            </a:ext>
          </a:extLst>
        </p:spPr>
      </p:pic>
      <p:pic>
        <p:nvPicPr>
          <p:cNvPr id="1072" name="Picture 48" descr="Heart, Valentine, Love, Affection, Red">
            <a:extLst>
              <a:ext uri="{FF2B5EF4-FFF2-40B4-BE49-F238E27FC236}">
                <a16:creationId xmlns:a16="http://schemas.microsoft.com/office/drawing/2014/main" id="{3726079B-FBCE-48E3-B1A8-B2836FEC12B1}"/>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1862754" y="5416500"/>
            <a:ext cx="1481715" cy="1104925"/>
          </a:xfrm>
          <a:prstGeom prst="rect">
            <a:avLst/>
          </a:prstGeom>
          <a:noFill/>
          <a:extLst>
            <a:ext uri="{909E8E84-426E-40DD-AFC4-6F175D3DCCD1}">
              <a14:hiddenFill xmlns:a14="http://schemas.microsoft.com/office/drawing/2010/main">
                <a:solidFill>
                  <a:srgbClr val="FFFFFF"/>
                </a:solidFill>
              </a14:hiddenFill>
            </a:ext>
          </a:extLst>
        </p:spPr>
      </p:pic>
      <p:pic>
        <p:nvPicPr>
          <p:cNvPr id="1074" name="Picture 50" descr="Heart, Snow, Frost, Car Washer, Winter">
            <a:extLst>
              <a:ext uri="{FF2B5EF4-FFF2-40B4-BE49-F238E27FC236}">
                <a16:creationId xmlns:a16="http://schemas.microsoft.com/office/drawing/2014/main" id="{D7B921FA-AED6-40CD-9A7E-F020A84A1E86}"/>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7318539" y="3450452"/>
            <a:ext cx="1707892" cy="1328112"/>
          </a:xfrm>
          <a:prstGeom prst="rect">
            <a:avLst/>
          </a:prstGeom>
          <a:noFill/>
          <a:extLst>
            <a:ext uri="{909E8E84-426E-40DD-AFC4-6F175D3DCCD1}">
              <a14:hiddenFill xmlns:a14="http://schemas.microsoft.com/office/drawing/2010/main">
                <a:solidFill>
                  <a:srgbClr val="FFFFFF"/>
                </a:solidFill>
              </a14:hiddenFill>
            </a:ext>
          </a:extLst>
        </p:spPr>
      </p:pic>
      <p:pic>
        <p:nvPicPr>
          <p:cNvPr id="1076" name="Picture 52" descr="Fox, Love, Heart, Balloon">
            <a:extLst>
              <a:ext uri="{FF2B5EF4-FFF2-40B4-BE49-F238E27FC236}">
                <a16:creationId xmlns:a16="http://schemas.microsoft.com/office/drawing/2014/main" id="{6443510A-B352-4EFB-A3F5-49E6D0B0142C}"/>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3355731" y="5405841"/>
            <a:ext cx="1317748" cy="1427164"/>
          </a:xfrm>
          <a:prstGeom prst="rect">
            <a:avLst/>
          </a:prstGeom>
          <a:noFill/>
          <a:extLst>
            <a:ext uri="{909E8E84-426E-40DD-AFC4-6F175D3DCCD1}">
              <a14:hiddenFill xmlns:a14="http://schemas.microsoft.com/office/drawing/2010/main">
                <a:solidFill>
                  <a:srgbClr val="FFFFFF"/>
                </a:solidFill>
              </a14:hiddenFill>
            </a:ext>
          </a:extLst>
        </p:spPr>
      </p:pic>
      <p:pic>
        <p:nvPicPr>
          <p:cNvPr id="1078" name="Picture 54" descr="Love, Typography, Heart, Lettering, Text">
            <a:extLst>
              <a:ext uri="{FF2B5EF4-FFF2-40B4-BE49-F238E27FC236}">
                <a16:creationId xmlns:a16="http://schemas.microsoft.com/office/drawing/2014/main" id="{617188C4-B214-435F-8138-9D139062BA79}"/>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4768087" y="5789272"/>
            <a:ext cx="959666" cy="1007026"/>
          </a:xfrm>
          <a:prstGeom prst="rect">
            <a:avLst/>
          </a:prstGeom>
          <a:noFill/>
          <a:extLst>
            <a:ext uri="{909E8E84-426E-40DD-AFC4-6F175D3DCCD1}">
              <a14:hiddenFill xmlns:a14="http://schemas.microsoft.com/office/drawing/2010/main">
                <a:solidFill>
                  <a:srgbClr val="FFFFFF"/>
                </a:solidFill>
              </a14:hiddenFill>
            </a:ext>
          </a:extLst>
        </p:spPr>
      </p:pic>
      <p:pic>
        <p:nvPicPr>
          <p:cNvPr id="1080" name="Picture 56" descr="Abstract, Animal, Art, Canine, Cat, Dog">
            <a:extLst>
              <a:ext uri="{FF2B5EF4-FFF2-40B4-BE49-F238E27FC236}">
                <a16:creationId xmlns:a16="http://schemas.microsoft.com/office/drawing/2014/main" id="{6DA0F7F3-8005-4006-9CC0-37C655FBBD10}"/>
              </a:ext>
            </a:extLst>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23195" y="70977"/>
            <a:ext cx="1328154" cy="1328111"/>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4" descr="Hearts, Valentine, Love, Romance">
            <a:extLst>
              <a:ext uri="{FF2B5EF4-FFF2-40B4-BE49-F238E27FC236}">
                <a16:creationId xmlns:a16="http://schemas.microsoft.com/office/drawing/2014/main" id="{A81E6209-CFE4-4195-AD4D-5CD0BCCB1FE2}"/>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rot="10800000" flipV="1">
            <a:off x="269390" y="1719157"/>
            <a:ext cx="3219155" cy="1009654"/>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8" descr="Heart, Valentine, Love, Affection, Red">
            <a:extLst>
              <a:ext uri="{FF2B5EF4-FFF2-40B4-BE49-F238E27FC236}">
                <a16:creationId xmlns:a16="http://schemas.microsoft.com/office/drawing/2014/main" id="{105D5AA7-5AF9-49D1-976B-1A6A5E6D8214}"/>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98541" y="1441498"/>
            <a:ext cx="968914" cy="581493"/>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8" descr="Heart, Valentine, Love, Affection, Red">
            <a:extLst>
              <a:ext uri="{FF2B5EF4-FFF2-40B4-BE49-F238E27FC236}">
                <a16:creationId xmlns:a16="http://schemas.microsoft.com/office/drawing/2014/main" id="{1D962092-A8C0-44BF-AB6C-CC31D396C38F}"/>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5649159" y="5209116"/>
            <a:ext cx="968914" cy="581493"/>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48" descr="Heart, Valentine, Love, Affection, Red">
            <a:extLst>
              <a:ext uri="{FF2B5EF4-FFF2-40B4-BE49-F238E27FC236}">
                <a16:creationId xmlns:a16="http://schemas.microsoft.com/office/drawing/2014/main" id="{91B85681-B012-42ED-ABD8-0FC384F7D432}"/>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9426967" y="5895943"/>
            <a:ext cx="600489" cy="42096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48" descr="Heart, Valentine, Love, Affection, Red">
            <a:extLst>
              <a:ext uri="{FF2B5EF4-FFF2-40B4-BE49-F238E27FC236}">
                <a16:creationId xmlns:a16="http://schemas.microsoft.com/office/drawing/2014/main" id="{27300400-1B3E-445F-9FA6-B6DC2BF45228}"/>
              </a:ext>
            </a:extLst>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8423301" y="6443370"/>
            <a:ext cx="565530" cy="35292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48" descr="Heart, Valentine, Love, Affection, Red">
            <a:extLst>
              <a:ext uri="{FF2B5EF4-FFF2-40B4-BE49-F238E27FC236}">
                <a16:creationId xmlns:a16="http://schemas.microsoft.com/office/drawing/2014/main" id="{0411E585-5BAA-4732-A5CA-F798E99A499F}"/>
              </a:ext>
            </a:extLst>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10330768" y="6464301"/>
            <a:ext cx="565530" cy="35292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8" descr="Heart, Valentine, Love, Affection, Red">
            <a:extLst>
              <a:ext uri="{FF2B5EF4-FFF2-40B4-BE49-F238E27FC236}">
                <a16:creationId xmlns:a16="http://schemas.microsoft.com/office/drawing/2014/main" id="{CF3F8F88-7F0B-4ADC-A6E2-66776B27E9A5}"/>
              </a:ext>
            </a:extLst>
          </p:cNvPr>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119362" y="6449060"/>
            <a:ext cx="401455" cy="307653"/>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48" descr="Heart, Valentine, Love, Affection, Red">
            <a:extLst>
              <a:ext uri="{FF2B5EF4-FFF2-40B4-BE49-F238E27FC236}">
                <a16:creationId xmlns:a16="http://schemas.microsoft.com/office/drawing/2014/main" id="{544FB2C1-C8D1-4095-A150-9673B80C1CE4}"/>
              </a:ext>
            </a:extLst>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2796538" y="6380788"/>
            <a:ext cx="565530" cy="35292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8" descr="Heart, Valentine, Love, Affection, Red">
            <a:extLst>
              <a:ext uri="{FF2B5EF4-FFF2-40B4-BE49-F238E27FC236}">
                <a16:creationId xmlns:a16="http://schemas.microsoft.com/office/drawing/2014/main" id="{FBA36ADD-4894-4923-A6F7-C8912150AE5E}"/>
              </a:ext>
            </a:extLst>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1782995" y="6421719"/>
            <a:ext cx="565530" cy="35292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8" descr="Heart, Valentine, Love, Affection, Red">
            <a:extLst>
              <a:ext uri="{FF2B5EF4-FFF2-40B4-BE49-F238E27FC236}">
                <a16:creationId xmlns:a16="http://schemas.microsoft.com/office/drawing/2014/main" id="{84D0FF98-DB16-4A27-9E06-0501C04A766A}"/>
              </a:ext>
            </a:extLst>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11574102" y="3615518"/>
            <a:ext cx="565530" cy="35292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48" descr="Heart, Valentine, Love, Affection, Red">
            <a:extLst>
              <a:ext uri="{FF2B5EF4-FFF2-40B4-BE49-F238E27FC236}">
                <a16:creationId xmlns:a16="http://schemas.microsoft.com/office/drawing/2014/main" id="{E53C187D-2498-493D-B787-821CB7576E84}"/>
              </a:ext>
            </a:extLst>
          </p:cNvPr>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11666328" y="6502264"/>
            <a:ext cx="511574" cy="35292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0" descr="Heart, Love, Love Heart, Valentine">
            <a:extLst>
              <a:ext uri="{FF2B5EF4-FFF2-40B4-BE49-F238E27FC236}">
                <a16:creationId xmlns:a16="http://schemas.microsoft.com/office/drawing/2014/main" id="{B892CB67-34B9-4C2E-9515-A875591F744A}"/>
              </a:ext>
            </a:extLst>
          </p:cNvPr>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3140119" y="2097213"/>
            <a:ext cx="3103049" cy="1981722"/>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2" descr="Frame, Heart, Background, Love Heart">
            <a:extLst>
              <a:ext uri="{FF2B5EF4-FFF2-40B4-BE49-F238E27FC236}">
                <a16:creationId xmlns:a16="http://schemas.microsoft.com/office/drawing/2014/main" id="{367FC32B-4A46-4171-8240-97047CB82178}"/>
              </a:ext>
            </a:extLst>
          </p:cNvPr>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flipV="1">
            <a:off x="2999132" y="2243092"/>
            <a:ext cx="3293193" cy="163894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925D31F-EDEF-401E-B0A5-7780B6C379B7}"/>
              </a:ext>
            </a:extLst>
          </p:cNvPr>
          <p:cNvPicPr>
            <a:picLocks noChangeAspect="1"/>
          </p:cNvPicPr>
          <p:nvPr/>
        </p:nvPicPr>
        <p:blipFill>
          <a:blip r:embed="rId34"/>
          <a:stretch>
            <a:fillRect/>
          </a:stretch>
        </p:blipFill>
        <p:spPr>
          <a:xfrm>
            <a:off x="5812511" y="3252200"/>
            <a:ext cx="566977" cy="353599"/>
          </a:xfrm>
          <a:prstGeom prst="rect">
            <a:avLst/>
          </a:prstGeom>
        </p:spPr>
      </p:pic>
      <p:pic>
        <p:nvPicPr>
          <p:cNvPr id="4" name="WhatsApp Audio 2021-02-03 at 12.50.42">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35"/>
          <a:stretch>
            <a:fillRect/>
          </a:stretch>
        </p:blipFill>
        <p:spPr>
          <a:xfrm>
            <a:off x="-728544" y="6106423"/>
            <a:ext cx="609600" cy="609600"/>
          </a:xfrm>
          <a:prstGeom prst="rect">
            <a:avLst/>
          </a:prstGeom>
        </p:spPr>
      </p:pic>
    </p:spTree>
    <p:extLst>
      <p:ext uri="{BB962C8B-B14F-4D97-AF65-F5344CB8AC3E}">
        <p14:creationId xmlns:p14="http://schemas.microsoft.com/office/powerpoint/2010/main" val="2594188343"/>
      </p:ext>
    </p:extLst>
  </p:cSld>
  <p:clrMapOvr>
    <a:masterClrMapping/>
  </p:clrMapOvr>
  <mc:AlternateContent xmlns:mc="http://schemas.openxmlformats.org/markup-compatibility/2006" xmlns:p14="http://schemas.microsoft.com/office/powerpoint/2010/main">
    <mc:Choice Requires="p14">
      <p:transition spd="med" p14:dur="700" advClick="0" advTm="55000">
        <p:fade/>
      </p:transition>
    </mc:Choice>
    <mc:Fallback xmlns="">
      <p:transition spd="med" advClick="0"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1" fill="hold"/>
                                        <p:tgtEl>
                                          <p:spTgt spid="4"/>
                                        </p:tgtEl>
                                      </p:cBhvr>
                                    </p:cmd>
                                  </p:childTnLst>
                                </p:cTn>
                              </p:par>
                              <p:par>
                                <p:cTn id="7" presetID="10" presetClass="entr" presetSubtype="0" fill="hold" nodeType="withEffect">
                                  <p:stCondLst>
                                    <p:cond delay="1000"/>
                                  </p:stCondLst>
                                  <p:childTnLst>
                                    <p:set>
                                      <p:cBhvr>
                                        <p:cTn id="8" dur="1" fill="hold">
                                          <p:stCondLst>
                                            <p:cond delay="0"/>
                                          </p:stCondLst>
                                        </p:cTn>
                                        <p:tgtEl>
                                          <p:spTgt spid="1080"/>
                                        </p:tgtEl>
                                        <p:attrNameLst>
                                          <p:attrName>style.visibility</p:attrName>
                                        </p:attrNameLst>
                                      </p:cBhvr>
                                      <p:to>
                                        <p:strVal val="visible"/>
                                      </p:to>
                                    </p:set>
                                    <p:animEffect transition="in" filter="fade">
                                      <p:cBhvr>
                                        <p:cTn id="9" dur="2000"/>
                                        <p:tgtEl>
                                          <p:spTgt spid="1080"/>
                                        </p:tgtEl>
                                      </p:cBhvr>
                                    </p:animEffect>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1038"/>
                                        </p:tgtEl>
                                        <p:attrNameLst>
                                          <p:attrName>style.visibility</p:attrName>
                                        </p:attrNameLst>
                                      </p:cBhvr>
                                      <p:to>
                                        <p:strVal val="visible"/>
                                      </p:to>
                                    </p:set>
                                    <p:animEffect transition="in" filter="fade">
                                      <p:cBhvr>
                                        <p:cTn id="13" dur="2000"/>
                                        <p:tgtEl>
                                          <p:spTgt spid="1038"/>
                                        </p:tgtEl>
                                      </p:cBhvr>
                                    </p:animEffect>
                                  </p:childTnLst>
                                </p:cTn>
                              </p:par>
                            </p:childTnLst>
                          </p:cTn>
                        </p:par>
                        <p:par>
                          <p:cTn id="14" fill="hold">
                            <p:stCondLst>
                              <p:cond delay="5000"/>
                            </p:stCondLst>
                            <p:childTnLst>
                              <p:par>
                                <p:cTn id="15" presetID="10" presetClass="entr" presetSubtype="0" fill="hold"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2000"/>
                                        <p:tgtEl>
                                          <p:spTgt spid="42"/>
                                        </p:tgtEl>
                                      </p:cBhvr>
                                    </p:animEffect>
                                  </p:childTnLst>
                                </p:cTn>
                              </p:par>
                              <p:par>
                                <p:cTn id="18" presetID="10" presetClass="entr" presetSubtype="0" fill="hold" nodeType="with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fade">
                                      <p:cBhvr>
                                        <p:cTn id="20" dur="2000"/>
                                        <p:tgtEl>
                                          <p:spTgt spid="40"/>
                                        </p:tgtEl>
                                      </p:cBhvr>
                                    </p:animEffect>
                                  </p:childTnLst>
                                </p:cTn>
                              </p:par>
                            </p:childTnLst>
                          </p:cTn>
                        </p:par>
                        <p:par>
                          <p:cTn id="21" fill="hold">
                            <p:stCondLst>
                              <p:cond delay="7000"/>
                            </p:stCondLst>
                            <p:childTnLst>
                              <p:par>
                                <p:cTn id="22" presetID="10" presetClass="entr" presetSubtype="0" fill="hold" nodeType="afterEffect">
                                  <p:stCondLst>
                                    <p:cond delay="0"/>
                                  </p:stCondLst>
                                  <p:childTnLst>
                                    <p:set>
                                      <p:cBhvr>
                                        <p:cTn id="23" dur="1" fill="hold">
                                          <p:stCondLst>
                                            <p:cond delay="0"/>
                                          </p:stCondLst>
                                        </p:cTn>
                                        <p:tgtEl>
                                          <p:spTgt spid="1036"/>
                                        </p:tgtEl>
                                        <p:attrNameLst>
                                          <p:attrName>style.visibility</p:attrName>
                                        </p:attrNameLst>
                                      </p:cBhvr>
                                      <p:to>
                                        <p:strVal val="visible"/>
                                      </p:to>
                                    </p:set>
                                    <p:animEffect transition="in" filter="fade">
                                      <p:cBhvr>
                                        <p:cTn id="24" dur="2000"/>
                                        <p:tgtEl>
                                          <p:spTgt spid="1036"/>
                                        </p:tgtEl>
                                      </p:cBhvr>
                                    </p:animEffect>
                                  </p:childTnLst>
                                </p:cTn>
                              </p:par>
                            </p:childTnLst>
                          </p:cTn>
                        </p:par>
                        <p:par>
                          <p:cTn id="25" fill="hold">
                            <p:stCondLst>
                              <p:cond delay="9000"/>
                            </p:stCondLst>
                            <p:childTnLst>
                              <p:par>
                                <p:cTn id="26" presetID="10" presetClass="entr" presetSubtype="0" fill="hold" nodeType="afterEffect">
                                  <p:stCondLst>
                                    <p:cond delay="0"/>
                                  </p:stCondLst>
                                  <p:childTnLst>
                                    <p:set>
                                      <p:cBhvr>
                                        <p:cTn id="27" dur="1" fill="hold">
                                          <p:stCondLst>
                                            <p:cond delay="0"/>
                                          </p:stCondLst>
                                        </p:cTn>
                                        <p:tgtEl>
                                          <p:spTgt spid="1056"/>
                                        </p:tgtEl>
                                        <p:attrNameLst>
                                          <p:attrName>style.visibility</p:attrName>
                                        </p:attrNameLst>
                                      </p:cBhvr>
                                      <p:to>
                                        <p:strVal val="visible"/>
                                      </p:to>
                                    </p:set>
                                    <p:animEffect transition="in" filter="fade">
                                      <p:cBhvr>
                                        <p:cTn id="28" dur="2000"/>
                                        <p:tgtEl>
                                          <p:spTgt spid="1056"/>
                                        </p:tgtEl>
                                      </p:cBhvr>
                                    </p:animEffect>
                                  </p:childTnLst>
                                </p:cTn>
                              </p:par>
                            </p:childTnLst>
                          </p:cTn>
                        </p:par>
                        <p:par>
                          <p:cTn id="29" fill="hold">
                            <p:stCondLst>
                              <p:cond delay="11000"/>
                            </p:stCondLst>
                            <p:childTnLst>
                              <p:par>
                                <p:cTn id="30" presetID="10" presetClass="entr" presetSubtype="0" fill="hold" nodeType="afterEffect">
                                  <p:stCondLst>
                                    <p:cond delay="0"/>
                                  </p:stCondLst>
                                  <p:childTnLst>
                                    <p:set>
                                      <p:cBhvr>
                                        <p:cTn id="31" dur="1" fill="hold">
                                          <p:stCondLst>
                                            <p:cond delay="0"/>
                                          </p:stCondLst>
                                        </p:cTn>
                                        <p:tgtEl>
                                          <p:spTgt spid="1030"/>
                                        </p:tgtEl>
                                        <p:attrNameLst>
                                          <p:attrName>style.visibility</p:attrName>
                                        </p:attrNameLst>
                                      </p:cBhvr>
                                      <p:to>
                                        <p:strVal val="visible"/>
                                      </p:to>
                                    </p:set>
                                    <p:animEffect transition="in" filter="fade">
                                      <p:cBhvr>
                                        <p:cTn id="32" dur="2000"/>
                                        <p:tgtEl>
                                          <p:spTgt spid="1030"/>
                                        </p:tgtEl>
                                      </p:cBhvr>
                                    </p:animEffect>
                                  </p:childTnLst>
                                </p:cTn>
                              </p:par>
                            </p:childTnLst>
                          </p:cTn>
                        </p:par>
                        <p:par>
                          <p:cTn id="33" fill="hold">
                            <p:stCondLst>
                              <p:cond delay="13000"/>
                            </p:stCondLst>
                            <p:childTnLst>
                              <p:par>
                                <p:cTn id="34" presetID="10" presetClass="entr" presetSubtype="0" fill="hold" nodeType="afterEffect">
                                  <p:stCondLst>
                                    <p:cond delay="0"/>
                                  </p:stCondLst>
                                  <p:childTnLst>
                                    <p:set>
                                      <p:cBhvr>
                                        <p:cTn id="35" dur="1" fill="hold">
                                          <p:stCondLst>
                                            <p:cond delay="0"/>
                                          </p:stCondLst>
                                        </p:cTn>
                                        <p:tgtEl>
                                          <p:spTgt spid="1032"/>
                                        </p:tgtEl>
                                        <p:attrNameLst>
                                          <p:attrName>style.visibility</p:attrName>
                                        </p:attrNameLst>
                                      </p:cBhvr>
                                      <p:to>
                                        <p:strVal val="visible"/>
                                      </p:to>
                                    </p:set>
                                    <p:animEffect transition="in" filter="fade">
                                      <p:cBhvr>
                                        <p:cTn id="36" dur="2000"/>
                                        <p:tgtEl>
                                          <p:spTgt spid="1032"/>
                                        </p:tgtEl>
                                      </p:cBhvr>
                                    </p:animEffect>
                                  </p:childTnLst>
                                </p:cTn>
                              </p:par>
                            </p:childTnLst>
                          </p:cTn>
                        </p:par>
                        <p:par>
                          <p:cTn id="37" fill="hold">
                            <p:stCondLst>
                              <p:cond delay="15000"/>
                            </p:stCondLst>
                            <p:childTnLst>
                              <p:par>
                                <p:cTn id="38" presetID="10" presetClass="entr" presetSubtype="0" fill="hold" nodeType="afterEffect">
                                  <p:stCondLst>
                                    <p:cond delay="0"/>
                                  </p:stCondLst>
                                  <p:childTnLst>
                                    <p:set>
                                      <p:cBhvr>
                                        <p:cTn id="39" dur="1" fill="hold">
                                          <p:stCondLst>
                                            <p:cond delay="0"/>
                                          </p:stCondLst>
                                        </p:cTn>
                                        <p:tgtEl>
                                          <p:spTgt spid="1076"/>
                                        </p:tgtEl>
                                        <p:attrNameLst>
                                          <p:attrName>style.visibility</p:attrName>
                                        </p:attrNameLst>
                                      </p:cBhvr>
                                      <p:to>
                                        <p:strVal val="visible"/>
                                      </p:to>
                                    </p:set>
                                    <p:animEffect transition="in" filter="fade">
                                      <p:cBhvr>
                                        <p:cTn id="40" dur="2000"/>
                                        <p:tgtEl>
                                          <p:spTgt spid="1076"/>
                                        </p:tgtEl>
                                      </p:cBhvr>
                                    </p:animEffect>
                                  </p:childTnLst>
                                </p:cTn>
                              </p:par>
                            </p:childTnLst>
                          </p:cTn>
                        </p:par>
                        <p:par>
                          <p:cTn id="41" fill="hold">
                            <p:stCondLst>
                              <p:cond delay="17000"/>
                            </p:stCondLst>
                            <p:childTnLst>
                              <p:par>
                                <p:cTn id="42" presetID="10" presetClass="entr" presetSubtype="0" fill="hold" nodeType="afterEffect">
                                  <p:stCondLst>
                                    <p:cond delay="0"/>
                                  </p:stCondLst>
                                  <p:childTnLst>
                                    <p:set>
                                      <p:cBhvr>
                                        <p:cTn id="43" dur="1" fill="hold">
                                          <p:stCondLst>
                                            <p:cond delay="0"/>
                                          </p:stCondLst>
                                        </p:cTn>
                                        <p:tgtEl>
                                          <p:spTgt spid="1074"/>
                                        </p:tgtEl>
                                        <p:attrNameLst>
                                          <p:attrName>style.visibility</p:attrName>
                                        </p:attrNameLst>
                                      </p:cBhvr>
                                      <p:to>
                                        <p:strVal val="visible"/>
                                      </p:to>
                                    </p:set>
                                    <p:animEffect transition="in" filter="fade">
                                      <p:cBhvr>
                                        <p:cTn id="44" dur="2000"/>
                                        <p:tgtEl>
                                          <p:spTgt spid="1074"/>
                                        </p:tgtEl>
                                      </p:cBhvr>
                                    </p:animEffect>
                                  </p:childTnLst>
                                </p:cTn>
                              </p:par>
                            </p:childTnLst>
                          </p:cTn>
                        </p:par>
                        <p:par>
                          <p:cTn id="45" fill="hold">
                            <p:stCondLst>
                              <p:cond delay="19000"/>
                            </p:stCondLst>
                            <p:childTnLst>
                              <p:par>
                                <p:cTn id="46" presetID="10" presetClass="entr" presetSubtype="0" fill="hold" nodeType="afterEffect">
                                  <p:stCondLst>
                                    <p:cond delay="0"/>
                                  </p:stCondLst>
                                  <p:childTnLst>
                                    <p:set>
                                      <p:cBhvr>
                                        <p:cTn id="47" dur="1" fill="hold">
                                          <p:stCondLst>
                                            <p:cond delay="0"/>
                                          </p:stCondLst>
                                        </p:cTn>
                                        <p:tgtEl>
                                          <p:spTgt spid="1060"/>
                                        </p:tgtEl>
                                        <p:attrNameLst>
                                          <p:attrName>style.visibility</p:attrName>
                                        </p:attrNameLst>
                                      </p:cBhvr>
                                      <p:to>
                                        <p:strVal val="visible"/>
                                      </p:to>
                                    </p:set>
                                    <p:animEffect transition="in" filter="fade">
                                      <p:cBhvr>
                                        <p:cTn id="48" dur="2000"/>
                                        <p:tgtEl>
                                          <p:spTgt spid="1060"/>
                                        </p:tgtEl>
                                      </p:cBhvr>
                                    </p:animEffect>
                                  </p:childTnLst>
                                </p:cTn>
                              </p:par>
                            </p:childTnLst>
                          </p:cTn>
                        </p:par>
                        <p:par>
                          <p:cTn id="49" fill="hold">
                            <p:stCondLst>
                              <p:cond delay="21000"/>
                            </p:stCondLst>
                            <p:childTnLst>
                              <p:par>
                                <p:cTn id="50" presetID="10" presetClass="entr" presetSubtype="0" fill="hold" nodeType="afterEffect">
                                  <p:stCondLst>
                                    <p:cond delay="0"/>
                                  </p:stCondLst>
                                  <p:childTnLst>
                                    <p:set>
                                      <p:cBhvr>
                                        <p:cTn id="51" dur="1" fill="hold">
                                          <p:stCondLst>
                                            <p:cond delay="0"/>
                                          </p:stCondLst>
                                        </p:cTn>
                                        <p:tgtEl>
                                          <p:spTgt spid="1028"/>
                                        </p:tgtEl>
                                        <p:attrNameLst>
                                          <p:attrName>style.visibility</p:attrName>
                                        </p:attrNameLst>
                                      </p:cBhvr>
                                      <p:to>
                                        <p:strVal val="visible"/>
                                      </p:to>
                                    </p:set>
                                    <p:animEffect transition="in" filter="fade">
                                      <p:cBhvr>
                                        <p:cTn id="52" dur="2000"/>
                                        <p:tgtEl>
                                          <p:spTgt spid="1028"/>
                                        </p:tgtEl>
                                      </p:cBhvr>
                                    </p:animEffect>
                                  </p:childTnLst>
                                </p:cTn>
                              </p:par>
                            </p:childTnLst>
                          </p:cTn>
                        </p:par>
                        <p:par>
                          <p:cTn id="53" fill="hold">
                            <p:stCondLst>
                              <p:cond delay="23000"/>
                            </p:stCondLst>
                            <p:childTnLst>
                              <p:par>
                                <p:cTn id="54" presetID="10" presetClass="entr" presetSubtype="0" fill="hold" nodeType="afterEffect">
                                  <p:stCondLst>
                                    <p:cond delay="0"/>
                                  </p:stCondLst>
                                  <p:childTnLst>
                                    <p:set>
                                      <p:cBhvr>
                                        <p:cTn id="55" dur="1" fill="hold">
                                          <p:stCondLst>
                                            <p:cond delay="0"/>
                                          </p:stCondLst>
                                        </p:cTn>
                                        <p:tgtEl>
                                          <p:spTgt spid="1034"/>
                                        </p:tgtEl>
                                        <p:attrNameLst>
                                          <p:attrName>style.visibility</p:attrName>
                                        </p:attrNameLst>
                                      </p:cBhvr>
                                      <p:to>
                                        <p:strVal val="visible"/>
                                      </p:to>
                                    </p:set>
                                    <p:animEffect transition="in" filter="fade">
                                      <p:cBhvr>
                                        <p:cTn id="56" dur="2000"/>
                                        <p:tgtEl>
                                          <p:spTgt spid="1034"/>
                                        </p:tgtEl>
                                      </p:cBhvr>
                                    </p:animEffect>
                                  </p:childTnLst>
                                </p:cTn>
                              </p:par>
                            </p:childTnLst>
                          </p:cTn>
                        </p:par>
                        <p:par>
                          <p:cTn id="57" fill="hold">
                            <p:stCondLst>
                              <p:cond delay="25000"/>
                            </p:stCondLst>
                            <p:childTnLst>
                              <p:par>
                                <p:cTn id="58" presetID="10" presetClass="entr" presetSubtype="0" fill="hold" nodeType="afterEffect">
                                  <p:stCondLst>
                                    <p:cond delay="0"/>
                                  </p:stCondLst>
                                  <p:childTnLst>
                                    <p:set>
                                      <p:cBhvr>
                                        <p:cTn id="59" dur="1" fill="hold">
                                          <p:stCondLst>
                                            <p:cond delay="0"/>
                                          </p:stCondLst>
                                        </p:cTn>
                                        <p:tgtEl>
                                          <p:spTgt spid="1068"/>
                                        </p:tgtEl>
                                        <p:attrNameLst>
                                          <p:attrName>style.visibility</p:attrName>
                                        </p:attrNameLst>
                                      </p:cBhvr>
                                      <p:to>
                                        <p:strVal val="visible"/>
                                      </p:to>
                                    </p:set>
                                    <p:animEffect transition="in" filter="fade">
                                      <p:cBhvr>
                                        <p:cTn id="60" dur="2000"/>
                                        <p:tgtEl>
                                          <p:spTgt spid="1068"/>
                                        </p:tgtEl>
                                      </p:cBhvr>
                                    </p:animEffect>
                                  </p:childTnLst>
                                </p:cTn>
                              </p:par>
                            </p:childTnLst>
                          </p:cTn>
                        </p:par>
                        <p:par>
                          <p:cTn id="61" fill="hold">
                            <p:stCondLst>
                              <p:cond delay="27000"/>
                            </p:stCondLst>
                            <p:childTnLst>
                              <p:par>
                                <p:cTn id="62" presetID="10" presetClass="entr" presetSubtype="0" fill="hold" nodeType="afterEffect">
                                  <p:stCondLst>
                                    <p:cond delay="0"/>
                                  </p:stCondLst>
                                  <p:childTnLst>
                                    <p:set>
                                      <p:cBhvr>
                                        <p:cTn id="63" dur="1" fill="hold">
                                          <p:stCondLst>
                                            <p:cond delay="0"/>
                                          </p:stCondLst>
                                        </p:cTn>
                                        <p:tgtEl>
                                          <p:spTgt spid="1052"/>
                                        </p:tgtEl>
                                        <p:attrNameLst>
                                          <p:attrName>style.visibility</p:attrName>
                                        </p:attrNameLst>
                                      </p:cBhvr>
                                      <p:to>
                                        <p:strVal val="visible"/>
                                      </p:to>
                                    </p:set>
                                    <p:animEffect transition="in" filter="fade">
                                      <p:cBhvr>
                                        <p:cTn id="64" dur="2000"/>
                                        <p:tgtEl>
                                          <p:spTgt spid="1052"/>
                                        </p:tgtEl>
                                      </p:cBhvr>
                                    </p:animEffect>
                                  </p:childTnLst>
                                </p:cTn>
                              </p:par>
                            </p:childTnLst>
                          </p:cTn>
                        </p:par>
                        <p:par>
                          <p:cTn id="65" fill="hold">
                            <p:stCondLst>
                              <p:cond delay="29000"/>
                            </p:stCondLst>
                            <p:childTnLst>
                              <p:par>
                                <p:cTn id="66" presetID="10" presetClass="entr" presetSubtype="0" fill="hold" nodeType="after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2000"/>
                                        <p:tgtEl>
                                          <p:spTgt spid="32"/>
                                        </p:tgtEl>
                                      </p:cBhvr>
                                    </p:animEffect>
                                  </p:childTnLst>
                                </p:cTn>
                              </p:par>
                            </p:childTnLst>
                          </p:cTn>
                        </p:par>
                        <p:par>
                          <p:cTn id="69" fill="hold">
                            <p:stCondLst>
                              <p:cond delay="31000"/>
                            </p:stCondLst>
                            <p:childTnLst>
                              <p:par>
                                <p:cTn id="70" presetID="10" presetClass="entr" presetSubtype="0" fill="hold" nodeType="afterEffect">
                                  <p:stCondLst>
                                    <p:cond delay="0"/>
                                  </p:stCondLst>
                                  <p:childTnLst>
                                    <p:set>
                                      <p:cBhvr>
                                        <p:cTn id="71" dur="1" fill="hold">
                                          <p:stCondLst>
                                            <p:cond delay="0"/>
                                          </p:stCondLst>
                                        </p:cTn>
                                        <p:tgtEl>
                                          <p:spTgt spid="1026"/>
                                        </p:tgtEl>
                                        <p:attrNameLst>
                                          <p:attrName>style.visibility</p:attrName>
                                        </p:attrNameLst>
                                      </p:cBhvr>
                                      <p:to>
                                        <p:strVal val="visible"/>
                                      </p:to>
                                    </p:set>
                                    <p:animEffect transition="in" filter="fade">
                                      <p:cBhvr>
                                        <p:cTn id="72" dur="2000"/>
                                        <p:tgtEl>
                                          <p:spTgt spid="1026"/>
                                        </p:tgtEl>
                                      </p:cBhvr>
                                    </p:animEffect>
                                  </p:childTnLst>
                                </p:cTn>
                              </p:par>
                            </p:childTnLst>
                          </p:cTn>
                        </p:par>
                        <p:par>
                          <p:cTn id="73" fill="hold">
                            <p:stCondLst>
                              <p:cond delay="33000"/>
                            </p:stCondLst>
                            <p:childTnLst>
                              <p:par>
                                <p:cTn id="74" presetID="10" presetClass="entr" presetSubtype="0" fill="hold" nodeType="afterEffect">
                                  <p:stCondLst>
                                    <p:cond delay="0"/>
                                  </p:stCondLst>
                                  <p:childTnLst>
                                    <p:set>
                                      <p:cBhvr>
                                        <p:cTn id="75" dur="1" fill="hold">
                                          <p:stCondLst>
                                            <p:cond delay="0"/>
                                          </p:stCondLst>
                                        </p:cTn>
                                        <p:tgtEl>
                                          <p:spTgt spid="1064"/>
                                        </p:tgtEl>
                                        <p:attrNameLst>
                                          <p:attrName>style.visibility</p:attrName>
                                        </p:attrNameLst>
                                      </p:cBhvr>
                                      <p:to>
                                        <p:strVal val="visible"/>
                                      </p:to>
                                    </p:set>
                                    <p:animEffect transition="in" filter="fade">
                                      <p:cBhvr>
                                        <p:cTn id="76" dur="2000"/>
                                        <p:tgtEl>
                                          <p:spTgt spid="1064"/>
                                        </p:tgtEl>
                                      </p:cBhvr>
                                    </p:animEffect>
                                  </p:childTnLst>
                                </p:cTn>
                              </p:par>
                            </p:childTnLst>
                          </p:cTn>
                        </p:par>
                        <p:par>
                          <p:cTn id="77" fill="hold">
                            <p:stCondLst>
                              <p:cond delay="35000"/>
                            </p:stCondLst>
                            <p:childTnLst>
                              <p:par>
                                <p:cTn id="78" presetID="10" presetClass="entr" presetSubtype="0" fill="hold" nodeType="afterEffect">
                                  <p:stCondLst>
                                    <p:cond delay="0"/>
                                  </p:stCondLst>
                                  <p:childTnLst>
                                    <p:set>
                                      <p:cBhvr>
                                        <p:cTn id="79" dur="1" fill="hold">
                                          <p:stCondLst>
                                            <p:cond delay="0"/>
                                          </p:stCondLst>
                                        </p:cTn>
                                        <p:tgtEl>
                                          <p:spTgt spid="1042"/>
                                        </p:tgtEl>
                                        <p:attrNameLst>
                                          <p:attrName>style.visibility</p:attrName>
                                        </p:attrNameLst>
                                      </p:cBhvr>
                                      <p:to>
                                        <p:strVal val="visible"/>
                                      </p:to>
                                    </p:set>
                                    <p:animEffect transition="in" filter="fade">
                                      <p:cBhvr>
                                        <p:cTn id="80" dur="2000"/>
                                        <p:tgtEl>
                                          <p:spTgt spid="1042"/>
                                        </p:tgtEl>
                                      </p:cBhvr>
                                    </p:animEffect>
                                  </p:childTnLst>
                                </p:cTn>
                              </p:par>
                            </p:childTnLst>
                          </p:cTn>
                        </p:par>
                        <p:par>
                          <p:cTn id="81" fill="hold">
                            <p:stCondLst>
                              <p:cond delay="37000"/>
                            </p:stCondLst>
                            <p:childTnLst>
                              <p:par>
                                <p:cTn id="82" presetID="10" presetClass="entr" presetSubtype="0" fill="hold" nodeType="afterEffect">
                                  <p:stCondLst>
                                    <p:cond delay="0"/>
                                  </p:stCondLst>
                                  <p:childTnLst>
                                    <p:set>
                                      <p:cBhvr>
                                        <p:cTn id="83" dur="1" fill="hold">
                                          <p:stCondLst>
                                            <p:cond delay="0"/>
                                          </p:stCondLst>
                                        </p:cTn>
                                        <p:tgtEl>
                                          <p:spTgt spid="1040"/>
                                        </p:tgtEl>
                                        <p:attrNameLst>
                                          <p:attrName>style.visibility</p:attrName>
                                        </p:attrNameLst>
                                      </p:cBhvr>
                                      <p:to>
                                        <p:strVal val="visible"/>
                                      </p:to>
                                    </p:set>
                                    <p:animEffect transition="in" filter="fade">
                                      <p:cBhvr>
                                        <p:cTn id="84" dur="2000"/>
                                        <p:tgtEl>
                                          <p:spTgt spid="1040"/>
                                        </p:tgtEl>
                                      </p:cBhvr>
                                    </p:animEffect>
                                  </p:childTnLst>
                                </p:cTn>
                              </p:par>
                            </p:childTnLst>
                          </p:cTn>
                        </p:par>
                        <p:par>
                          <p:cTn id="85" fill="hold">
                            <p:stCondLst>
                              <p:cond delay="39000"/>
                            </p:stCondLst>
                            <p:childTnLst>
                              <p:par>
                                <p:cTn id="86" presetID="10" presetClass="entr" presetSubtype="0" fill="hold" nodeType="afterEffect">
                                  <p:stCondLst>
                                    <p:cond delay="0"/>
                                  </p:stCondLst>
                                  <p:childTnLst>
                                    <p:set>
                                      <p:cBhvr>
                                        <p:cTn id="87" dur="1" fill="hold">
                                          <p:stCondLst>
                                            <p:cond delay="0"/>
                                          </p:stCondLst>
                                        </p:cTn>
                                        <p:tgtEl>
                                          <p:spTgt spid="1078"/>
                                        </p:tgtEl>
                                        <p:attrNameLst>
                                          <p:attrName>style.visibility</p:attrName>
                                        </p:attrNameLst>
                                      </p:cBhvr>
                                      <p:to>
                                        <p:strVal val="visible"/>
                                      </p:to>
                                    </p:set>
                                    <p:animEffect transition="in" filter="fade">
                                      <p:cBhvr>
                                        <p:cTn id="88" dur="2000"/>
                                        <p:tgtEl>
                                          <p:spTgt spid="1078"/>
                                        </p:tgtEl>
                                      </p:cBhvr>
                                    </p:animEffect>
                                  </p:childTnLst>
                                </p:cTn>
                              </p:par>
                            </p:childTnLst>
                          </p:cTn>
                        </p:par>
                        <p:par>
                          <p:cTn id="89" fill="hold">
                            <p:stCondLst>
                              <p:cond delay="41000"/>
                            </p:stCondLst>
                            <p:childTnLst>
                              <p:par>
                                <p:cTn id="90" presetID="10" presetClass="entr" presetSubtype="0" fill="hold" nodeType="afterEffect">
                                  <p:stCondLst>
                                    <p:cond delay="0"/>
                                  </p:stCondLst>
                                  <p:childTnLst>
                                    <p:set>
                                      <p:cBhvr>
                                        <p:cTn id="91" dur="1" fill="hold">
                                          <p:stCondLst>
                                            <p:cond delay="0"/>
                                          </p:stCondLst>
                                        </p:cTn>
                                        <p:tgtEl>
                                          <p:spTgt spid="1066"/>
                                        </p:tgtEl>
                                        <p:attrNameLst>
                                          <p:attrName>style.visibility</p:attrName>
                                        </p:attrNameLst>
                                      </p:cBhvr>
                                      <p:to>
                                        <p:strVal val="visible"/>
                                      </p:to>
                                    </p:set>
                                    <p:animEffect transition="in" filter="fade">
                                      <p:cBhvr>
                                        <p:cTn id="92" dur="2000"/>
                                        <p:tgtEl>
                                          <p:spTgt spid="1066"/>
                                        </p:tgtEl>
                                      </p:cBhvr>
                                    </p:animEffect>
                                  </p:childTnLst>
                                </p:cTn>
                              </p:par>
                            </p:childTnLst>
                          </p:cTn>
                        </p:par>
                        <p:par>
                          <p:cTn id="93" fill="hold">
                            <p:stCondLst>
                              <p:cond delay="43000"/>
                            </p:stCondLst>
                            <p:childTnLst>
                              <p:par>
                                <p:cTn id="94" presetID="10" presetClass="entr" presetSubtype="0" fill="hold" nodeType="afterEffect">
                                  <p:stCondLst>
                                    <p:cond delay="0"/>
                                  </p:stCondLst>
                                  <p:childTnLst>
                                    <p:set>
                                      <p:cBhvr>
                                        <p:cTn id="95" dur="1" fill="hold">
                                          <p:stCondLst>
                                            <p:cond delay="0"/>
                                          </p:stCondLst>
                                        </p:cTn>
                                        <p:tgtEl>
                                          <p:spTgt spid="1062"/>
                                        </p:tgtEl>
                                        <p:attrNameLst>
                                          <p:attrName>style.visibility</p:attrName>
                                        </p:attrNameLst>
                                      </p:cBhvr>
                                      <p:to>
                                        <p:strVal val="visible"/>
                                      </p:to>
                                    </p:set>
                                    <p:animEffect transition="in" filter="fade">
                                      <p:cBhvr>
                                        <p:cTn id="96" dur="2000"/>
                                        <p:tgtEl>
                                          <p:spTgt spid="1062"/>
                                        </p:tgtEl>
                                      </p:cBhvr>
                                    </p:animEffect>
                                  </p:childTnLst>
                                </p:cTn>
                              </p:par>
                            </p:childTnLst>
                          </p:cTn>
                        </p:par>
                        <p:par>
                          <p:cTn id="97" fill="hold">
                            <p:stCondLst>
                              <p:cond delay="45000"/>
                            </p:stCondLst>
                            <p:childTnLst>
                              <p:par>
                                <p:cTn id="98" presetID="10" presetClass="entr" presetSubtype="0" fill="hold" nodeType="afterEffect">
                                  <p:stCondLst>
                                    <p:cond delay="0"/>
                                  </p:stCondLst>
                                  <p:childTnLst>
                                    <p:set>
                                      <p:cBhvr>
                                        <p:cTn id="99" dur="1" fill="hold">
                                          <p:stCondLst>
                                            <p:cond delay="0"/>
                                          </p:stCondLst>
                                        </p:cTn>
                                        <p:tgtEl>
                                          <p:spTgt spid="1050"/>
                                        </p:tgtEl>
                                        <p:attrNameLst>
                                          <p:attrName>style.visibility</p:attrName>
                                        </p:attrNameLst>
                                      </p:cBhvr>
                                      <p:to>
                                        <p:strVal val="visible"/>
                                      </p:to>
                                    </p:set>
                                    <p:animEffect transition="in" filter="fade">
                                      <p:cBhvr>
                                        <p:cTn id="100" dur="2000"/>
                                        <p:tgtEl>
                                          <p:spTgt spid="1050"/>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numSld="999" showWhenStopped="0">
                <p:cTn id="101" fill="hold" display="0">
                  <p:stCondLst>
                    <p:cond delay="indefinite"/>
                  </p:stCondLst>
                  <p:endCondLst>
                    <p:cond evt="onStopAudio" delay="0">
                      <p:tgtEl>
                        <p:sldTgt/>
                      </p:tgtEl>
                    </p:cond>
                  </p:end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ink, Heart, Tender, Sweet, Mother'S Day">
            <a:extLst>
              <a:ext uri="{FF2B5EF4-FFF2-40B4-BE49-F238E27FC236}">
                <a16:creationId xmlns:a16="http://schemas.microsoft.com/office/drawing/2014/main" id="{D0B786D6-B1AC-44F2-B7D6-904AF04C05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73557"/>
            <a:ext cx="12191999" cy="713512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8" descr="Valentine Balloons, Heart Balloons, Red">
            <a:extLst>
              <a:ext uri="{FF2B5EF4-FFF2-40B4-BE49-F238E27FC236}">
                <a16:creationId xmlns:a16="http://schemas.microsoft.com/office/drawing/2014/main" id="{71746F1C-0EBB-4A44-8216-1CF8C228AA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15625" y="4804760"/>
            <a:ext cx="1285875" cy="20532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saint valentine">
            <a:extLst>
              <a:ext uri="{FF2B5EF4-FFF2-40B4-BE49-F238E27FC236}">
                <a16:creationId xmlns:a16="http://schemas.microsoft.com/office/drawing/2014/main" id="{850092AF-E46B-4917-941A-67644B0AFB4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3369" y="2743200"/>
            <a:ext cx="4629150" cy="312402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9B17135-C0F9-4227-8EF6-44FD09144706}"/>
              </a:ext>
            </a:extLst>
          </p:cNvPr>
          <p:cNvSpPr txBox="1"/>
          <p:nvPr/>
        </p:nvSpPr>
        <p:spPr>
          <a:xfrm>
            <a:off x="4979927" y="268665"/>
            <a:ext cx="6991350" cy="769441"/>
          </a:xfrm>
          <a:prstGeom prst="rect">
            <a:avLst/>
          </a:prstGeom>
          <a:noFill/>
        </p:spPr>
        <p:txBody>
          <a:bodyPr wrap="square" rtlCol="0">
            <a:spAutoFit/>
          </a:bodyPr>
          <a:lstStyle/>
          <a:p>
            <a:endParaRPr lang="en-GB" sz="4400" b="1" dirty="0">
              <a:latin typeface="Comic Sans MS" panose="030F0702030302020204" pitchFamily="66" charset="0"/>
            </a:endParaRPr>
          </a:p>
        </p:txBody>
      </p:sp>
      <p:sp>
        <p:nvSpPr>
          <p:cNvPr id="6" name="TextBox 5">
            <a:extLst>
              <a:ext uri="{FF2B5EF4-FFF2-40B4-BE49-F238E27FC236}">
                <a16:creationId xmlns:a16="http://schemas.microsoft.com/office/drawing/2014/main" id="{4A80092A-8F1A-4553-957D-35940A485900}"/>
              </a:ext>
            </a:extLst>
          </p:cNvPr>
          <p:cNvSpPr txBox="1"/>
          <p:nvPr/>
        </p:nvSpPr>
        <p:spPr>
          <a:xfrm flipH="1">
            <a:off x="5195886" y="95250"/>
            <a:ext cx="6481764" cy="6494085"/>
          </a:xfrm>
          <a:prstGeom prst="rect">
            <a:avLst/>
          </a:prstGeom>
          <a:noFill/>
        </p:spPr>
        <p:txBody>
          <a:bodyPr wrap="square" rtlCol="0">
            <a:spAutoFit/>
          </a:bodyPr>
          <a:lstStyle/>
          <a:p>
            <a:pPr marL="285750" indent="-285750">
              <a:buFont typeface="Arial" panose="020B0604020202020204" pitchFamily="34" charset="0"/>
              <a:buChar char="•"/>
            </a:pPr>
            <a:r>
              <a:rPr lang="en-GB" sz="3200" b="1" dirty="0">
                <a:latin typeface="Comic Sans MS" panose="030F0702030302020204" pitchFamily="66" charset="0"/>
              </a:rPr>
              <a:t>Born</a:t>
            </a:r>
            <a:r>
              <a:rPr lang="en-GB" sz="3200" dirty="0">
                <a:latin typeface="Comic Sans MS" panose="030F0702030302020204" pitchFamily="66" charset="0"/>
              </a:rPr>
              <a:t>: 226AD, Terni, Italy</a:t>
            </a:r>
          </a:p>
          <a:p>
            <a:pPr marL="285750" indent="-285750">
              <a:buFont typeface="Arial" panose="020B0604020202020204" pitchFamily="34" charset="0"/>
              <a:buChar char="•"/>
            </a:pPr>
            <a:endParaRPr lang="en-GB" sz="3200" dirty="0">
              <a:latin typeface="Comic Sans MS" panose="030F0702030302020204" pitchFamily="66" charset="0"/>
            </a:endParaRPr>
          </a:p>
          <a:p>
            <a:pPr marL="285750" indent="-285750">
              <a:buFont typeface="Arial" panose="020B0604020202020204" pitchFamily="34" charset="0"/>
              <a:buChar char="•"/>
            </a:pPr>
            <a:r>
              <a:rPr lang="en-GB" sz="3200" b="1" dirty="0">
                <a:latin typeface="Comic Sans MS" panose="030F0702030302020204" pitchFamily="66" charset="0"/>
              </a:rPr>
              <a:t>Died</a:t>
            </a:r>
            <a:r>
              <a:rPr lang="en-GB" sz="3200" dirty="0">
                <a:latin typeface="Comic Sans MS" panose="030F0702030302020204" pitchFamily="66" charset="0"/>
              </a:rPr>
              <a:t>: 14</a:t>
            </a:r>
            <a:r>
              <a:rPr lang="en-GB" sz="3200" baseline="30000" dirty="0">
                <a:latin typeface="Comic Sans MS" panose="030F0702030302020204" pitchFamily="66" charset="0"/>
              </a:rPr>
              <a:t>th</a:t>
            </a:r>
            <a:r>
              <a:rPr lang="en-GB" sz="3200" dirty="0">
                <a:latin typeface="Comic Sans MS" panose="030F0702030302020204" pitchFamily="66" charset="0"/>
              </a:rPr>
              <a:t> February 269AD, Rome, Italy</a:t>
            </a:r>
          </a:p>
          <a:p>
            <a:pPr marL="285750" indent="-285750">
              <a:buFont typeface="Arial" panose="020B0604020202020204" pitchFamily="34" charset="0"/>
              <a:buChar char="•"/>
            </a:pPr>
            <a:endParaRPr lang="en-GB" sz="3200" dirty="0">
              <a:latin typeface="Comic Sans MS" panose="030F0702030302020204" pitchFamily="66" charset="0"/>
            </a:endParaRPr>
          </a:p>
          <a:p>
            <a:pPr marL="285750" indent="-285750">
              <a:buFont typeface="Arial" panose="020B0604020202020204" pitchFamily="34" charset="0"/>
              <a:buChar char="•"/>
            </a:pPr>
            <a:r>
              <a:rPr lang="en-GB" sz="3200" b="1" dirty="0">
                <a:latin typeface="Comic Sans MS" panose="030F0702030302020204" pitchFamily="66" charset="0"/>
              </a:rPr>
              <a:t>Name</a:t>
            </a:r>
            <a:r>
              <a:rPr lang="en-GB" sz="3200" dirty="0">
                <a:latin typeface="Comic Sans MS" panose="030F0702030302020204" pitchFamily="66" charset="0"/>
              </a:rPr>
              <a:t>: </a:t>
            </a:r>
            <a:r>
              <a:rPr lang="en-GB" sz="3200" dirty="0">
                <a:solidFill>
                  <a:prstClr val="black"/>
                </a:solidFill>
                <a:latin typeface="Comic Sans MS" panose="030F0702030302020204" pitchFamily="66" charset="0"/>
              </a:rPr>
              <a:t>Valentine of Terni</a:t>
            </a:r>
          </a:p>
          <a:p>
            <a:pPr marL="285750" indent="-285750">
              <a:buFont typeface="Arial" panose="020B0604020202020204" pitchFamily="34" charset="0"/>
              <a:buChar char="•"/>
            </a:pPr>
            <a:endParaRPr lang="en-GB" sz="3200" dirty="0">
              <a:solidFill>
                <a:prstClr val="black"/>
              </a:solidFill>
              <a:latin typeface="Comic Sans MS" panose="030F0702030302020204" pitchFamily="66" charset="0"/>
            </a:endParaRPr>
          </a:p>
          <a:p>
            <a:pPr marL="285750" indent="-285750">
              <a:buFont typeface="Arial" panose="020B0604020202020204" pitchFamily="34" charset="0"/>
              <a:buChar char="•"/>
            </a:pPr>
            <a:r>
              <a:rPr lang="en-GB" sz="3200" b="1" dirty="0">
                <a:solidFill>
                  <a:prstClr val="black"/>
                </a:solidFill>
                <a:latin typeface="Comic Sans MS" panose="030F0702030302020204" pitchFamily="66" charset="0"/>
              </a:rPr>
              <a:t>Nationality</a:t>
            </a:r>
            <a:r>
              <a:rPr lang="en-GB" sz="3200" dirty="0">
                <a:solidFill>
                  <a:prstClr val="black"/>
                </a:solidFill>
                <a:latin typeface="Comic Sans MS" panose="030F0702030302020204" pitchFamily="66" charset="0"/>
              </a:rPr>
              <a:t>: Italian</a:t>
            </a:r>
          </a:p>
          <a:p>
            <a:pPr marL="285750" indent="-285750">
              <a:buFont typeface="Arial" panose="020B0604020202020204" pitchFamily="34" charset="0"/>
              <a:buChar char="•"/>
            </a:pPr>
            <a:endParaRPr lang="en-GB" sz="3200" dirty="0">
              <a:solidFill>
                <a:prstClr val="black"/>
              </a:solidFill>
              <a:latin typeface="Comic Sans MS" panose="030F0702030302020204" pitchFamily="66" charset="0"/>
            </a:endParaRPr>
          </a:p>
          <a:p>
            <a:pPr marL="285750" indent="-285750">
              <a:buFont typeface="Arial" panose="020B0604020202020204" pitchFamily="34" charset="0"/>
              <a:buChar char="•"/>
            </a:pPr>
            <a:r>
              <a:rPr lang="en-GB" sz="3200" b="1" dirty="0">
                <a:solidFill>
                  <a:prstClr val="black"/>
                </a:solidFill>
                <a:latin typeface="Comic Sans MS" panose="030F0702030302020204" pitchFamily="66" charset="0"/>
              </a:rPr>
              <a:t>Feast Day</a:t>
            </a:r>
            <a:r>
              <a:rPr lang="en-GB" sz="3200" dirty="0">
                <a:solidFill>
                  <a:prstClr val="black"/>
                </a:solidFill>
                <a:latin typeface="Comic Sans MS" panose="030F0702030302020204" pitchFamily="66" charset="0"/>
              </a:rPr>
              <a:t>: 14</a:t>
            </a:r>
            <a:r>
              <a:rPr lang="en-GB" sz="3200" baseline="30000" dirty="0">
                <a:solidFill>
                  <a:prstClr val="black"/>
                </a:solidFill>
                <a:latin typeface="Comic Sans MS" panose="030F0702030302020204" pitchFamily="66" charset="0"/>
              </a:rPr>
              <a:t>th</a:t>
            </a:r>
            <a:r>
              <a:rPr lang="en-GB" sz="3200" dirty="0">
                <a:solidFill>
                  <a:prstClr val="black"/>
                </a:solidFill>
                <a:latin typeface="Comic Sans MS" panose="030F0702030302020204" pitchFamily="66" charset="0"/>
              </a:rPr>
              <a:t> February</a:t>
            </a:r>
            <a:endParaRPr lang="en-GB" sz="3200" baseline="30000" dirty="0">
              <a:solidFill>
                <a:prstClr val="black"/>
              </a:solidFill>
              <a:latin typeface="Comic Sans MS" panose="030F0702030302020204" pitchFamily="66" charset="0"/>
            </a:endParaRPr>
          </a:p>
          <a:p>
            <a:endParaRPr lang="en-GB" sz="3200" dirty="0">
              <a:solidFill>
                <a:prstClr val="black"/>
              </a:solidFill>
              <a:latin typeface="Comic Sans MS" panose="030F0702030302020204" pitchFamily="66" charset="0"/>
            </a:endParaRPr>
          </a:p>
          <a:p>
            <a:pPr marL="285750" indent="-285750">
              <a:buFont typeface="Arial" panose="020B0604020202020204" pitchFamily="34" charset="0"/>
              <a:buChar char="•"/>
            </a:pPr>
            <a:r>
              <a:rPr lang="en-GB" sz="3200" b="1" dirty="0">
                <a:solidFill>
                  <a:prstClr val="black"/>
                </a:solidFill>
                <a:latin typeface="Comic Sans MS" panose="030F0702030302020204" pitchFamily="66" charset="0"/>
              </a:rPr>
              <a:t>Patron Saint </a:t>
            </a:r>
            <a:r>
              <a:rPr lang="en-GB" sz="3200" dirty="0">
                <a:solidFill>
                  <a:prstClr val="black"/>
                </a:solidFill>
                <a:latin typeface="Comic Sans MS" panose="030F0702030302020204" pitchFamily="66" charset="0"/>
              </a:rPr>
              <a:t>of Love, Beekeeping and Epilepsy.</a:t>
            </a:r>
            <a:endParaRPr lang="en-GB" sz="3200" dirty="0">
              <a:latin typeface="Comic Sans MS" panose="030F0702030302020204" pitchFamily="66" charset="0"/>
            </a:endParaRPr>
          </a:p>
        </p:txBody>
      </p:sp>
      <p:sp>
        <p:nvSpPr>
          <p:cNvPr id="7" name="Rectangle 6">
            <a:extLst>
              <a:ext uri="{FF2B5EF4-FFF2-40B4-BE49-F238E27FC236}">
                <a16:creationId xmlns:a16="http://schemas.microsoft.com/office/drawing/2014/main" id="{00AC9EE7-2F56-4166-86DD-EC3993057642}"/>
              </a:ext>
            </a:extLst>
          </p:cNvPr>
          <p:cNvSpPr/>
          <p:nvPr/>
        </p:nvSpPr>
        <p:spPr>
          <a:xfrm>
            <a:off x="371475" y="218638"/>
            <a:ext cx="4305300" cy="1446550"/>
          </a:xfrm>
          <a:prstGeom prst="rect">
            <a:avLst/>
          </a:prstGeom>
        </p:spPr>
        <p:txBody>
          <a:bodyPr wrap="square">
            <a:spAutoFit/>
          </a:bodyPr>
          <a:lstStyle/>
          <a:p>
            <a:pPr lvl="0" algn="ctr"/>
            <a:r>
              <a:rPr lang="en-GB" sz="4400" b="1" dirty="0">
                <a:solidFill>
                  <a:prstClr val="black"/>
                </a:solidFill>
                <a:latin typeface="Comic Sans MS" panose="030F0702030302020204" pitchFamily="66" charset="0"/>
              </a:rPr>
              <a:t>Who is Saint Valentine?</a:t>
            </a:r>
          </a:p>
        </p:txBody>
      </p:sp>
      <p:pic>
        <p:nvPicPr>
          <p:cNvPr id="5" name="WhatsApp Audio 2021-02-03 at 13.07.56">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514904" y="6858000"/>
            <a:ext cx="324405" cy="304799"/>
          </a:xfrm>
          <a:prstGeom prst="rect">
            <a:avLst/>
          </a:prstGeom>
        </p:spPr>
      </p:pic>
    </p:spTree>
    <p:extLst>
      <p:ext uri="{BB962C8B-B14F-4D97-AF65-F5344CB8AC3E}">
        <p14:creationId xmlns:p14="http://schemas.microsoft.com/office/powerpoint/2010/main" val="828520550"/>
      </p:ext>
    </p:extLst>
  </p:cSld>
  <p:clrMapOvr>
    <a:masterClrMapping/>
  </p:clrMapOvr>
  <mc:AlternateContent xmlns:mc="http://schemas.openxmlformats.org/markup-compatibility/2006" xmlns:p14="http://schemas.microsoft.com/office/powerpoint/2010/main">
    <mc:Choice Requires="p14">
      <p:transition spd="med" p14:dur="700" advClick="0" advTm="95000">
        <p:fade/>
      </p:transition>
    </mc:Choice>
    <mc:Fallback xmlns="">
      <p:transition spd="med" advClick="0" advTm="9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22" presetClass="entr" presetSubtype="8" fill="hold" nodeType="withEffect">
                                  <p:stCondLst>
                                    <p:cond delay="5000"/>
                                  </p:stCondLst>
                                  <p:childTnLst>
                                    <p:set>
                                      <p:cBhvr>
                                        <p:cTn id="8" dur="1" fill="hold">
                                          <p:stCondLst>
                                            <p:cond delay="0"/>
                                          </p:stCondLst>
                                        </p:cTn>
                                        <p:tgtEl>
                                          <p:spTgt spid="6">
                                            <p:txEl>
                                              <p:pRg st="0" end="0"/>
                                            </p:txEl>
                                          </p:spTgt>
                                        </p:tgtEl>
                                        <p:attrNameLst>
                                          <p:attrName>style.visibility</p:attrName>
                                        </p:attrNameLst>
                                      </p:cBhvr>
                                      <p:to>
                                        <p:strVal val="visible"/>
                                      </p:to>
                                    </p:set>
                                    <p:animEffect transition="in" filter="wipe(left)">
                                      <p:cBhvr>
                                        <p:cTn id="9" dur="500"/>
                                        <p:tgtEl>
                                          <p:spTgt spid="6">
                                            <p:txEl>
                                              <p:pRg st="0" end="0"/>
                                            </p:txEl>
                                          </p:spTgt>
                                        </p:tgtEl>
                                      </p:cBhvr>
                                    </p:animEffect>
                                  </p:childTnLst>
                                </p:cTn>
                              </p:par>
                              <p:par>
                                <p:cTn id="10" presetID="22" presetClass="entr" presetSubtype="8" fill="hold" nodeType="withEffect">
                                  <p:stCondLst>
                                    <p:cond delay="700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wipe(left)">
                                      <p:cBhvr>
                                        <p:cTn id="12" dur="500"/>
                                        <p:tgtEl>
                                          <p:spTgt spid="6">
                                            <p:txEl>
                                              <p:pRg st="2" end="2"/>
                                            </p:txEl>
                                          </p:spTgt>
                                        </p:tgtEl>
                                      </p:cBhvr>
                                    </p:animEffect>
                                  </p:childTnLst>
                                </p:cTn>
                              </p:par>
                              <p:par>
                                <p:cTn id="13" presetID="22" presetClass="entr" presetSubtype="8" fill="hold" nodeType="withEffect">
                                  <p:stCondLst>
                                    <p:cond delay="9000"/>
                                  </p:stCondLst>
                                  <p:childTnLst>
                                    <p:set>
                                      <p:cBhvr>
                                        <p:cTn id="14" dur="1" fill="hold">
                                          <p:stCondLst>
                                            <p:cond delay="0"/>
                                          </p:stCondLst>
                                        </p:cTn>
                                        <p:tgtEl>
                                          <p:spTgt spid="6">
                                            <p:txEl>
                                              <p:pRg st="4" end="4"/>
                                            </p:txEl>
                                          </p:spTgt>
                                        </p:tgtEl>
                                        <p:attrNameLst>
                                          <p:attrName>style.visibility</p:attrName>
                                        </p:attrNameLst>
                                      </p:cBhvr>
                                      <p:to>
                                        <p:strVal val="visible"/>
                                      </p:to>
                                    </p:set>
                                    <p:animEffect transition="in" filter="wipe(left)">
                                      <p:cBhvr>
                                        <p:cTn id="15" dur="500"/>
                                        <p:tgtEl>
                                          <p:spTgt spid="6">
                                            <p:txEl>
                                              <p:pRg st="4" end="4"/>
                                            </p:txEl>
                                          </p:spTgt>
                                        </p:tgtEl>
                                      </p:cBhvr>
                                    </p:animEffect>
                                  </p:childTnLst>
                                </p:cTn>
                              </p:par>
                              <p:par>
                                <p:cTn id="16" presetID="22" presetClass="entr" presetSubtype="8" fill="hold" nodeType="withEffect">
                                  <p:stCondLst>
                                    <p:cond delay="11000"/>
                                  </p:stCondLst>
                                  <p:childTnLst>
                                    <p:set>
                                      <p:cBhvr>
                                        <p:cTn id="17" dur="1" fill="hold">
                                          <p:stCondLst>
                                            <p:cond delay="0"/>
                                          </p:stCondLst>
                                        </p:cTn>
                                        <p:tgtEl>
                                          <p:spTgt spid="6">
                                            <p:txEl>
                                              <p:pRg st="6" end="6"/>
                                            </p:txEl>
                                          </p:spTgt>
                                        </p:tgtEl>
                                        <p:attrNameLst>
                                          <p:attrName>style.visibility</p:attrName>
                                        </p:attrNameLst>
                                      </p:cBhvr>
                                      <p:to>
                                        <p:strVal val="visible"/>
                                      </p:to>
                                    </p:set>
                                    <p:animEffect transition="in" filter="wipe(left)">
                                      <p:cBhvr>
                                        <p:cTn id="18" dur="500"/>
                                        <p:tgtEl>
                                          <p:spTgt spid="6">
                                            <p:txEl>
                                              <p:pRg st="6" end="6"/>
                                            </p:txEl>
                                          </p:spTgt>
                                        </p:tgtEl>
                                      </p:cBhvr>
                                    </p:animEffect>
                                  </p:childTnLst>
                                </p:cTn>
                              </p:par>
                              <p:par>
                                <p:cTn id="19" presetID="22" presetClass="entr" presetSubtype="8" fill="hold" nodeType="withEffect">
                                  <p:stCondLst>
                                    <p:cond delay="13000"/>
                                  </p:stCondLst>
                                  <p:childTnLst>
                                    <p:set>
                                      <p:cBhvr>
                                        <p:cTn id="20" dur="1" fill="hold">
                                          <p:stCondLst>
                                            <p:cond delay="0"/>
                                          </p:stCondLst>
                                        </p:cTn>
                                        <p:tgtEl>
                                          <p:spTgt spid="6">
                                            <p:txEl>
                                              <p:pRg st="8" end="8"/>
                                            </p:txEl>
                                          </p:spTgt>
                                        </p:tgtEl>
                                        <p:attrNameLst>
                                          <p:attrName>style.visibility</p:attrName>
                                        </p:attrNameLst>
                                      </p:cBhvr>
                                      <p:to>
                                        <p:strVal val="visible"/>
                                      </p:to>
                                    </p:set>
                                    <p:animEffect transition="in" filter="wipe(left)">
                                      <p:cBhvr>
                                        <p:cTn id="21" dur="500"/>
                                        <p:tgtEl>
                                          <p:spTgt spid="6">
                                            <p:txEl>
                                              <p:pRg st="8" end="8"/>
                                            </p:txEl>
                                          </p:spTgt>
                                        </p:tgtEl>
                                      </p:cBhvr>
                                    </p:animEffect>
                                  </p:childTnLst>
                                </p:cTn>
                              </p:par>
                              <p:par>
                                <p:cTn id="22" presetID="22" presetClass="entr" presetSubtype="8" fill="hold" nodeType="withEffect">
                                  <p:stCondLst>
                                    <p:cond delay="15000"/>
                                  </p:stCondLst>
                                  <p:childTnLst>
                                    <p:set>
                                      <p:cBhvr>
                                        <p:cTn id="23" dur="1" fill="hold">
                                          <p:stCondLst>
                                            <p:cond delay="0"/>
                                          </p:stCondLst>
                                        </p:cTn>
                                        <p:tgtEl>
                                          <p:spTgt spid="6">
                                            <p:txEl>
                                              <p:pRg st="10" end="10"/>
                                            </p:txEl>
                                          </p:spTgt>
                                        </p:tgtEl>
                                        <p:attrNameLst>
                                          <p:attrName>style.visibility</p:attrName>
                                        </p:attrNameLst>
                                      </p:cBhvr>
                                      <p:to>
                                        <p:strVal val="visible"/>
                                      </p:to>
                                    </p:set>
                                    <p:animEffect transition="in" filter="wipe(left)">
                                      <p:cBhvr>
                                        <p:cTn id="24"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numSld="999" showWhenStopped="0">
                <p:cTn id="25" fill="hold" display="0">
                  <p:stCondLst>
                    <p:cond delay="indefinite"/>
                  </p:stCondLst>
                  <p:endCondLst>
                    <p:cond evt="onStopAudio" delay="0">
                      <p:tgtEl>
                        <p:sldTgt/>
                      </p:tgtEl>
                    </p:cond>
                  </p:endCondLst>
                </p:cTn>
                <p:tgtEl>
                  <p:spTgt spid="5"/>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21172628">
            <a:off x="2431987" y="696215"/>
            <a:ext cx="5199643" cy="2559537"/>
          </a:xfrm>
          <a:prstGeom prst="rect">
            <a:avLst/>
          </a:prstGeom>
          <a:noFill/>
        </p:spPr>
        <p:txBody>
          <a:bodyPr wrap="none" lIns="91440" tIns="45720" rIns="91440" bIns="45720" numCol="1">
            <a:prstTxWarp prst="textCanUp">
              <a:avLst/>
            </a:prstTxWarp>
            <a:spAutoFit/>
            <a:scene3d>
              <a:camera prst="perspectiveContrastingRightFacing"/>
              <a:lightRig rig="threePt" dir="t"/>
            </a:scene3d>
          </a:bodyPr>
          <a:lstStyle/>
          <a:p>
            <a:pPr algn="ctr"/>
            <a:r>
              <a:rPr lang="en-US" sz="5400" b="1" dirty="0">
                <a:ln w="10160">
                  <a:solidFill>
                    <a:schemeClr val="accent5"/>
                  </a:solidFill>
                  <a:prstDash val="solid"/>
                </a:ln>
                <a:solidFill>
                  <a:srgbClr val="C00000"/>
                </a:solidFill>
                <a:effectLst>
                  <a:outerShdw blurRad="38100" dist="22860" dir="5400000" algn="tl" rotWithShape="0">
                    <a:srgbClr val="000000">
                      <a:alpha val="30000"/>
                    </a:srgbClr>
                  </a:outerShdw>
                </a:effectLst>
              </a:rPr>
              <a:t>LOVE</a:t>
            </a:r>
          </a:p>
        </p:txBody>
      </p:sp>
      <p:sp>
        <p:nvSpPr>
          <p:cNvPr id="5" name="Rectangle 4"/>
          <p:cNvSpPr/>
          <p:nvPr/>
        </p:nvSpPr>
        <p:spPr>
          <a:xfrm>
            <a:off x="4045138" y="2482225"/>
            <a:ext cx="6622862" cy="3825949"/>
          </a:xfrm>
          <a:prstGeom prst="rect">
            <a:avLst/>
          </a:prstGeom>
          <a:noFill/>
        </p:spPr>
        <p:txBody>
          <a:bodyPr wrap="none" lIns="91440" tIns="45720" rIns="91440" bIns="45720" numCol="1">
            <a:prstTxWarp prst="textCurveUp">
              <a:avLst/>
            </a:prstTxWarp>
            <a:spAutoFit/>
            <a:scene3d>
              <a:camera prst="perspectiveContrastingRightFacing"/>
              <a:lightRig rig="threePt" dir="t"/>
            </a:scene3d>
          </a:bodyPr>
          <a:lstStyle/>
          <a:p>
            <a:pPr algn="ctr"/>
            <a:r>
              <a:rPr lang="en-US" sz="5400" b="1" dirty="0">
                <a:ln w="10160">
                  <a:solidFill>
                    <a:schemeClr val="accent5"/>
                  </a:solidFill>
                  <a:prstDash val="solid"/>
                </a:ln>
                <a:solidFill>
                  <a:srgbClr val="002060"/>
                </a:solidFill>
                <a:effectLst>
                  <a:outerShdw blurRad="38100" dist="22860" dir="5400000" algn="tl" rotWithShape="0">
                    <a:srgbClr val="000000">
                      <a:alpha val="30000"/>
                    </a:srgbClr>
                  </a:outerShdw>
                </a:effectLst>
              </a:rPr>
              <a:t>NO LOVE</a:t>
            </a:r>
          </a:p>
        </p:txBody>
      </p:sp>
      <p:sp>
        <p:nvSpPr>
          <p:cNvPr id="6" name="Rectangle 5"/>
          <p:cNvSpPr/>
          <p:nvPr/>
        </p:nvSpPr>
        <p:spPr>
          <a:xfrm rot="278949">
            <a:off x="5431871" y="3111287"/>
            <a:ext cx="1662881" cy="913919"/>
          </a:xfrm>
          <a:prstGeom prst="rect">
            <a:avLst/>
          </a:prstGeom>
          <a:noFill/>
        </p:spPr>
        <p:txBody>
          <a:bodyPr wrap="none" lIns="91440" tIns="45720" rIns="91440" bIns="45720" numCol="1">
            <a:prstTxWarp prst="textPlain">
              <a:avLst/>
            </a:prstTxWarp>
            <a:spAutoFit/>
            <a:scene3d>
              <a:camera prst="perspectiveContrastingRightFacing"/>
              <a:lightRig rig="threePt" dir="t"/>
            </a:scene3d>
          </a:bodyPr>
          <a:lstStyle/>
          <a:p>
            <a:pPr algn="ctr"/>
            <a:r>
              <a:rPr lang="en-US" sz="5400" b="1" dirty="0">
                <a:ln w="10160">
                  <a:solidFill>
                    <a:schemeClr val="accent5"/>
                  </a:solidFill>
                  <a:prstDash val="solid"/>
                </a:ln>
                <a:effectLst>
                  <a:outerShdw blurRad="38100" dist="22860" dir="5400000" algn="tl" rotWithShape="0">
                    <a:srgbClr val="000000">
                      <a:alpha val="30000"/>
                    </a:srgbClr>
                  </a:outerShdw>
                </a:effectLst>
              </a:rPr>
              <a:t>OR</a:t>
            </a:r>
          </a:p>
        </p:txBody>
      </p:sp>
      <p:pic>
        <p:nvPicPr>
          <p:cNvPr id="7" name="TV Game Show Style Music (The Risk)">
            <a:hlinkClick r:id="" action="ppaction://media"/>
          </p:cNvPr>
          <p:cNvPicPr>
            <a:picLocks noChangeAspect="1"/>
          </p:cNvPicPr>
          <p:nvPr>
            <a:audioFile r:link="rId2"/>
            <p:extLst>
              <p:ext uri="{DAA4B4D4-6D71-4841-9C94-3DE7FCFB9230}">
                <p14:media xmlns:p14="http://schemas.microsoft.com/office/powerpoint/2010/main" r:embed="rId1">
                  <p14:fade out="5000"/>
                </p14:media>
              </p:ext>
            </p:extLst>
          </p:nvPr>
        </p:nvPicPr>
        <p:blipFill>
          <a:blip r:embed="rId6"/>
          <a:stretch>
            <a:fillRect/>
          </a:stretch>
        </p:blipFill>
        <p:spPr>
          <a:xfrm>
            <a:off x="-609600" y="6248400"/>
            <a:ext cx="609600" cy="609600"/>
          </a:xfrm>
          <a:prstGeom prst="rect">
            <a:avLst/>
          </a:prstGeom>
        </p:spPr>
      </p:pic>
      <p:pic>
        <p:nvPicPr>
          <p:cNvPr id="2" name="WhatsApp Audio 2021-02-03 at 13.27.12">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6"/>
          <a:stretch>
            <a:fillRect/>
          </a:stretch>
        </p:blipFill>
        <p:spPr>
          <a:xfrm>
            <a:off x="-609600" y="6003374"/>
            <a:ext cx="609600" cy="609600"/>
          </a:xfrm>
          <a:prstGeom prst="rect">
            <a:avLst/>
          </a:prstGeom>
        </p:spPr>
      </p:pic>
    </p:spTree>
    <p:extLst>
      <p:ext uri="{BB962C8B-B14F-4D97-AF65-F5344CB8AC3E}">
        <p14:creationId xmlns:p14="http://schemas.microsoft.com/office/powerpoint/2010/main" val="2635116725"/>
      </p:ext>
    </p:extLst>
  </p:cSld>
  <p:clrMapOvr>
    <a:masterClrMapping/>
  </p:clrMapOvr>
  <mc:AlternateContent xmlns:mc="http://schemas.openxmlformats.org/markup-compatibility/2006" xmlns:p14="http://schemas.microsoft.com/office/powerpoint/2010/main">
    <mc:Choice Requires="p14">
      <p:transition p14:dur="100" advClick="0" advTm="20000">
        <p:cut/>
      </p:transition>
    </mc:Choice>
    <mc:Fallback xmlns="">
      <p:transition advClick="0" advTm="20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900" fill="hold"/>
                                        <p:tgtEl>
                                          <p:spTgt spid="2"/>
                                        </p:tgtEl>
                                      </p:cBhvr>
                                    </p:cmd>
                                  </p:childTnLst>
                                </p:cTn>
                              </p:par>
                              <p:par>
                                <p:cTn id="7" presetID="1" presetClass="mediacall" presetSubtype="0" fill="hold" nodeType="withEffect">
                                  <p:stCondLst>
                                    <p:cond delay="7000"/>
                                  </p:stCondLst>
                                  <p:childTnLst>
                                    <p:cmd type="call" cmd="playFrom(0.0)">
                                      <p:cBhvr>
                                        <p:cTn id="8" dur="1" fill="hold"/>
                                        <p:tgtEl>
                                          <p:spTgt spid="7"/>
                                        </p:tgtEl>
                                      </p:cBhvr>
                                    </p:cmd>
                                  </p:childTnLst>
                                </p:cTn>
                              </p:par>
                              <p:par>
                                <p:cTn id="9" presetID="2" presetClass="entr" presetSubtype="1" fill="hold" grpId="0" nodeType="withEffect">
                                  <p:stCondLst>
                                    <p:cond delay="95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53" presetClass="entr" presetSubtype="16" fill="hold" grpId="0" nodeType="withEffect">
                                  <p:stCondLst>
                                    <p:cond delay="1100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par>
                                <p:cTn id="18" presetID="2" presetClass="entr" presetSubtype="4" fill="hold" grpId="0" nodeType="withEffect">
                                  <p:stCondLst>
                                    <p:cond delay="1250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4545" numSld="8" showWhenStopped="0">
                <p:cTn id="22" repeatCount="indefinite" fill="hold" display="0">
                  <p:stCondLst>
                    <p:cond delay="indefinite"/>
                  </p:stCondLst>
                  <p:endCondLst>
                    <p:cond evt="onStopAudio" delay="0">
                      <p:tgtEl>
                        <p:sldTgt/>
                      </p:tgtEl>
                    </p:cond>
                  </p:endCondLst>
                </p:cTn>
                <p:tgtEl>
                  <p:spTgt spid="7"/>
                </p:tgtEl>
              </p:cMediaNode>
            </p:audio>
            <p:video>
              <p:cMediaNode vol="80000" showWhenStopped="0">
                <p:cTn id="23" fill="hold" display="0">
                  <p:stCondLst>
                    <p:cond delay="indefinite"/>
                  </p:stCondLst>
                  <p:endCondLst>
                    <p:cond evt="onStopAudio" delay="0">
                      <p:tgtEl>
                        <p:sldTgt/>
                      </p:tgtEl>
                    </p:cond>
                  </p:endCondLst>
                </p:cTn>
                <p:tgtEl>
                  <p:spTgt spid="2"/>
                </p:tgtEl>
              </p:cMediaNode>
            </p:video>
          </p:childTnLst>
        </p:cTn>
      </p:par>
    </p:tnLst>
    <p:bldLst>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6D6F23D-8489-4E81-845C-33B1986C7899}"/>
              </a:ext>
            </a:extLst>
          </p:cNvPr>
          <p:cNvSpPr/>
          <p:nvPr/>
        </p:nvSpPr>
        <p:spPr>
          <a:xfrm>
            <a:off x="452761" y="230820"/>
            <a:ext cx="11363418" cy="2862322"/>
          </a:xfrm>
          <a:prstGeom prst="rect">
            <a:avLst/>
          </a:prstGeom>
        </p:spPr>
        <p:txBody>
          <a:bodyPr wrap="square">
            <a:spAutoFit/>
          </a:bodyPr>
          <a:lstStyle/>
          <a:p>
            <a:pPr lvl="0" algn="ctr"/>
            <a:r>
              <a:rPr lang="en-US" sz="6000" dirty="0">
                <a:solidFill>
                  <a:prstClr val="black"/>
                </a:solidFill>
                <a:latin typeface="AR CENA" panose="02000000000000000000" pitchFamily="2" charset="0"/>
              </a:rPr>
              <a:t>Your friend makes a mistake in a lesson so you laugh and write mean comments about her on social media.</a:t>
            </a:r>
            <a:endParaRPr lang="en-GB" sz="6000" dirty="0">
              <a:solidFill>
                <a:prstClr val="black"/>
              </a:solidFill>
              <a:latin typeface="AR CENA" panose="02000000000000000000" pitchFamily="2" charset="0"/>
            </a:endParaRPr>
          </a:p>
        </p:txBody>
      </p:sp>
      <p:sp>
        <p:nvSpPr>
          <p:cNvPr id="4" name="Rectangle 3"/>
          <p:cNvSpPr/>
          <p:nvPr/>
        </p:nvSpPr>
        <p:spPr>
          <a:xfrm>
            <a:off x="3233769" y="2559498"/>
            <a:ext cx="6622862" cy="3825949"/>
          </a:xfrm>
          <a:prstGeom prst="rect">
            <a:avLst/>
          </a:prstGeom>
          <a:noFill/>
        </p:spPr>
        <p:txBody>
          <a:bodyPr wrap="none" lIns="91440" tIns="45720" rIns="91440" bIns="45720" numCol="1">
            <a:prstTxWarp prst="textCurveUp">
              <a:avLst/>
            </a:prstTxWarp>
            <a:spAutoFit/>
            <a:scene3d>
              <a:camera prst="perspectiveContrastingRightFacing"/>
              <a:lightRig rig="threePt" dir="t"/>
            </a:scene3d>
          </a:bodyPr>
          <a:lstStyle/>
          <a:p>
            <a:pPr algn="ctr"/>
            <a:r>
              <a:rPr lang="en-US" sz="5400" b="1" dirty="0">
                <a:ln w="10160">
                  <a:solidFill>
                    <a:schemeClr val="accent5"/>
                  </a:solidFill>
                  <a:prstDash val="solid"/>
                </a:ln>
                <a:solidFill>
                  <a:srgbClr val="002060"/>
                </a:solidFill>
                <a:effectLst>
                  <a:outerShdw blurRad="38100" dist="22860" dir="5400000" algn="tl" rotWithShape="0">
                    <a:srgbClr val="000000">
                      <a:alpha val="30000"/>
                    </a:srgbClr>
                  </a:outerShdw>
                </a:effectLst>
              </a:rPr>
              <a:t>NO LOVE</a:t>
            </a:r>
          </a:p>
        </p:txBody>
      </p:sp>
      <p:pic>
        <p:nvPicPr>
          <p:cNvPr id="5" name="WhatsApp Audio 2021-02-03 at 16.16.22">
            <a:hlinkClick r:id="" action="ppaction://media"/>
          </p:cNvPr>
          <p:cNvPicPr>
            <a:picLocks noChangeAspect="1"/>
          </p:cNvPicPr>
          <p:nvPr>
            <a:videoFile r:link="rId1"/>
            <p:extLst>
              <p:ext uri="{DAA4B4D4-6D71-4841-9C94-3DE7FCFB9230}">
                <p14:media xmlns:p14="http://schemas.microsoft.com/office/powerpoint/2010/main" r:embed="rId2">
                  <p14:trim st="20862" end="44429.3541"/>
                </p14:media>
              </p:ext>
            </p:extLst>
          </p:nvPr>
        </p:nvPicPr>
        <p:blipFill>
          <a:blip r:embed="rId4"/>
          <a:stretch>
            <a:fillRect/>
          </a:stretch>
        </p:blipFill>
        <p:spPr>
          <a:xfrm>
            <a:off x="-813787" y="6248400"/>
            <a:ext cx="609600" cy="609600"/>
          </a:xfrm>
          <a:prstGeom prst="rect">
            <a:avLst/>
          </a:prstGeom>
        </p:spPr>
      </p:pic>
    </p:spTree>
    <p:extLst>
      <p:ext uri="{BB962C8B-B14F-4D97-AF65-F5344CB8AC3E}">
        <p14:creationId xmlns:p14="http://schemas.microsoft.com/office/powerpoint/2010/main" val="2026510190"/>
      </p:ext>
    </p:extLst>
  </p:cSld>
  <p:clrMapOvr>
    <a:masterClrMapping/>
  </p:clrMapOvr>
  <mc:AlternateContent xmlns:mc="http://schemas.openxmlformats.org/markup-compatibility/2006" xmlns:p14="http://schemas.microsoft.com/office/powerpoint/2010/main">
    <mc:Choice Requires="p14">
      <p:transition p14:dur="100" advClick="0" advTm="18000">
        <p:cut/>
      </p:transition>
    </mc:Choice>
    <mc:Fallback xmlns="">
      <p:transition advClick="0" advTm="18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11553" fill="hold"/>
                                        <p:tgtEl>
                                          <p:spTgt spid="5"/>
                                        </p:tgtEl>
                                      </p:cBhvr>
                                    </p:cmd>
                                  </p:childTnLst>
                                </p:cTn>
                              </p:par>
                              <p:par>
                                <p:cTn id="7" presetID="53" presetClass="entr" presetSubtype="16" fill="hold" grpId="0" nodeType="withEffect">
                                  <p:stCondLst>
                                    <p:cond delay="15000"/>
                                  </p:stCondLst>
                                  <p:childTnLst>
                                    <p:set>
                                      <p:cBhvr>
                                        <p:cTn id="8" dur="1" fill="hold">
                                          <p:stCondLst>
                                            <p:cond delay="0"/>
                                          </p:stCondLst>
                                        </p:cTn>
                                        <p:tgtEl>
                                          <p:spTgt spid="4"/>
                                        </p:tgtEl>
                                        <p:attrNameLst>
                                          <p:attrName>style.visibility</p:attrName>
                                        </p:attrNameLst>
                                      </p:cBhvr>
                                      <p:to>
                                        <p:strVal val="visible"/>
                                      </p:to>
                                    </p:set>
                                    <p:anim calcmode="lin" valueType="num">
                                      <p:cBhvr>
                                        <p:cTn id="9" dur="500" fill="hold"/>
                                        <p:tgtEl>
                                          <p:spTgt spid="4"/>
                                        </p:tgtEl>
                                        <p:attrNameLst>
                                          <p:attrName>ppt_w</p:attrName>
                                        </p:attrNameLst>
                                      </p:cBhvr>
                                      <p:tavLst>
                                        <p:tav tm="0">
                                          <p:val>
                                            <p:fltVal val="0"/>
                                          </p:val>
                                        </p:tav>
                                        <p:tav tm="100000">
                                          <p:val>
                                            <p:strVal val="#ppt_w"/>
                                          </p:val>
                                        </p:tav>
                                      </p:tavLst>
                                    </p:anim>
                                    <p:anim calcmode="lin" valueType="num">
                                      <p:cBhvr>
                                        <p:cTn id="10" dur="500" fill="hold"/>
                                        <p:tgtEl>
                                          <p:spTgt spid="4"/>
                                        </p:tgtEl>
                                        <p:attrNameLst>
                                          <p:attrName>ppt_h</p:attrName>
                                        </p:attrNameLst>
                                      </p:cBhvr>
                                      <p:tavLst>
                                        <p:tav tm="0">
                                          <p:val>
                                            <p:fltVal val="0"/>
                                          </p:val>
                                        </p:tav>
                                        <p:tav tm="100000">
                                          <p:val>
                                            <p:strVal val="#ppt_h"/>
                                          </p:val>
                                        </p:tav>
                                      </p:tavLst>
                                    </p:anim>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12" fill="hold" display="0">
                  <p:stCondLst>
                    <p:cond delay="indefinite"/>
                  </p:stCondLst>
                  <p:endCondLst>
                    <p:cond evt="onStopAudio" delay="0">
                      <p:tgtEl>
                        <p:sldTgt/>
                      </p:tgtEl>
                    </p:cond>
                  </p:endCondLst>
                </p:cTn>
                <p:tgtEl>
                  <p:spTgt spid="5"/>
                </p:tgtEl>
              </p:cMediaNode>
            </p:video>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21172628">
            <a:off x="3719875" y="3310626"/>
            <a:ext cx="5199643" cy="2559537"/>
          </a:xfrm>
          <a:prstGeom prst="rect">
            <a:avLst/>
          </a:prstGeom>
          <a:noFill/>
        </p:spPr>
        <p:txBody>
          <a:bodyPr wrap="none" lIns="91440" tIns="45720" rIns="91440" bIns="45720" numCol="1">
            <a:prstTxWarp prst="textCanUp">
              <a:avLst/>
            </a:prstTxWarp>
            <a:spAutoFit/>
            <a:scene3d>
              <a:camera prst="perspectiveContrastingRightFacing"/>
              <a:lightRig rig="threePt" dir="t"/>
            </a:scene3d>
          </a:bodyPr>
          <a:lstStyle/>
          <a:p>
            <a:pPr algn="ctr"/>
            <a:r>
              <a:rPr lang="en-US" sz="5400" b="1" dirty="0">
                <a:ln w="10160">
                  <a:solidFill>
                    <a:schemeClr val="accent5"/>
                  </a:solidFill>
                  <a:prstDash val="solid"/>
                </a:ln>
                <a:solidFill>
                  <a:srgbClr val="C00000"/>
                </a:solidFill>
                <a:effectLst>
                  <a:outerShdw blurRad="38100" dist="22860" dir="5400000" algn="tl" rotWithShape="0">
                    <a:srgbClr val="000000">
                      <a:alpha val="30000"/>
                    </a:srgbClr>
                  </a:outerShdw>
                </a:effectLst>
              </a:rPr>
              <a:t>LOVE</a:t>
            </a:r>
          </a:p>
        </p:txBody>
      </p:sp>
      <p:sp>
        <p:nvSpPr>
          <p:cNvPr id="3" name="TextBox 2"/>
          <p:cNvSpPr txBox="1"/>
          <p:nvPr/>
        </p:nvSpPr>
        <p:spPr>
          <a:xfrm>
            <a:off x="1524000" y="0"/>
            <a:ext cx="9144000" cy="1938992"/>
          </a:xfrm>
          <a:prstGeom prst="rect">
            <a:avLst/>
          </a:prstGeom>
          <a:noFill/>
        </p:spPr>
        <p:txBody>
          <a:bodyPr wrap="square" rtlCol="0">
            <a:spAutoFit/>
          </a:bodyPr>
          <a:lstStyle/>
          <a:p>
            <a:pPr algn="ctr"/>
            <a:r>
              <a:rPr lang="en-US" sz="6000" dirty="0">
                <a:solidFill>
                  <a:sysClr val="windowText" lastClr="000000"/>
                </a:solidFill>
                <a:latin typeface="AR CENA" panose="02000000000000000000" pitchFamily="2" charset="0"/>
              </a:rPr>
              <a:t>Your dad is doing the washing up on his own so you do the drying</a:t>
            </a:r>
            <a:endParaRPr lang="en-GB" sz="6000" dirty="0">
              <a:solidFill>
                <a:sysClr val="windowText" lastClr="000000"/>
              </a:solidFill>
              <a:latin typeface="AR CENA" panose="02000000000000000000" pitchFamily="2" charset="0"/>
            </a:endParaRPr>
          </a:p>
        </p:txBody>
      </p:sp>
      <p:pic>
        <p:nvPicPr>
          <p:cNvPr id="4" name="WhatsApp Audio 2021-02-03 at 16.16.22">
            <a:hlinkClick r:id="" action="ppaction://media"/>
          </p:cNvPr>
          <p:cNvPicPr>
            <a:picLocks noChangeAspect="1"/>
          </p:cNvPicPr>
          <p:nvPr>
            <a:videoFile r:link="rId1"/>
            <p:extLst>
              <p:ext uri="{DAA4B4D4-6D71-4841-9C94-3DE7FCFB9230}">
                <p14:media xmlns:p14="http://schemas.microsoft.com/office/powerpoint/2010/main" r:embed="rId2">
                  <p14:trim st="33672" end="35607.3541"/>
                </p14:media>
              </p:ext>
            </p:extLst>
          </p:nvPr>
        </p:nvPicPr>
        <p:blipFill>
          <a:blip r:embed="rId5"/>
          <a:stretch>
            <a:fillRect/>
          </a:stretch>
        </p:blipFill>
        <p:spPr>
          <a:xfrm>
            <a:off x="-822664" y="6053831"/>
            <a:ext cx="609600" cy="609600"/>
          </a:xfrm>
          <a:prstGeom prst="rect">
            <a:avLst/>
          </a:prstGeom>
        </p:spPr>
      </p:pic>
    </p:spTree>
    <p:extLst>
      <p:ext uri="{BB962C8B-B14F-4D97-AF65-F5344CB8AC3E}">
        <p14:creationId xmlns:p14="http://schemas.microsoft.com/office/powerpoint/2010/main" val="1891885435"/>
      </p:ext>
    </p:extLst>
  </p:cSld>
  <p:clrMapOvr>
    <a:masterClrMapping/>
  </p:clrMapOvr>
  <mc:AlternateContent xmlns:mc="http://schemas.openxmlformats.org/markup-compatibility/2006" xmlns:p14="http://schemas.microsoft.com/office/powerpoint/2010/main">
    <mc:Choice Requires="p14">
      <p:transition p14:dur="100" advClick="0" advTm="15000">
        <p:cut/>
      </p:transition>
    </mc:Choice>
    <mc:Fallback xmlns="">
      <p:transition advClick="0" advTm="15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7565" fill="hold"/>
                                        <p:tgtEl>
                                          <p:spTgt spid="4"/>
                                        </p:tgtEl>
                                      </p:cBhvr>
                                    </p:cmd>
                                  </p:childTnLst>
                                </p:cTn>
                              </p:par>
                              <p:par>
                                <p:cTn id="7" presetID="53" presetClass="entr" presetSubtype="16" fill="hold" grpId="0" nodeType="withEffect">
                                  <p:stCondLst>
                                    <p:cond delay="12000"/>
                                  </p:stCondLst>
                                  <p:childTnLst>
                                    <p:set>
                                      <p:cBhvr>
                                        <p:cTn id="8" dur="1" fill="hold">
                                          <p:stCondLst>
                                            <p:cond delay="0"/>
                                          </p:stCondLst>
                                        </p:cTn>
                                        <p:tgtEl>
                                          <p:spTgt spid="2"/>
                                        </p:tgtEl>
                                        <p:attrNameLst>
                                          <p:attrName>style.visibility</p:attrName>
                                        </p:attrNameLst>
                                      </p:cBhvr>
                                      <p:to>
                                        <p:strVal val="visible"/>
                                      </p:to>
                                    </p:set>
                                    <p:anim calcmode="lin" valueType="num">
                                      <p:cBhvr>
                                        <p:cTn id="9" dur="500" fill="hold"/>
                                        <p:tgtEl>
                                          <p:spTgt spid="2"/>
                                        </p:tgtEl>
                                        <p:attrNameLst>
                                          <p:attrName>ppt_w</p:attrName>
                                        </p:attrNameLst>
                                      </p:cBhvr>
                                      <p:tavLst>
                                        <p:tav tm="0">
                                          <p:val>
                                            <p:fltVal val="0"/>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12" fill="hold" display="0">
                  <p:stCondLst>
                    <p:cond delay="indefinite"/>
                  </p:stCondLst>
                  <p:endCondLst>
                    <p:cond evt="onStopAudio" delay="0">
                      <p:tgtEl>
                        <p:sldTgt/>
                      </p:tgtEl>
                    </p:cond>
                  </p:endCondLst>
                </p:cTn>
                <p:tgtEl>
                  <p:spTgt spid="4"/>
                </p:tgtEl>
              </p:cMediaNode>
            </p:video>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3769" y="2559498"/>
            <a:ext cx="6622862" cy="3825949"/>
          </a:xfrm>
          <a:prstGeom prst="rect">
            <a:avLst/>
          </a:prstGeom>
          <a:noFill/>
        </p:spPr>
        <p:txBody>
          <a:bodyPr wrap="none" lIns="91440" tIns="45720" rIns="91440" bIns="45720" numCol="1">
            <a:prstTxWarp prst="textCurveUp">
              <a:avLst/>
            </a:prstTxWarp>
            <a:spAutoFit/>
            <a:scene3d>
              <a:camera prst="perspectiveContrastingRightFacing"/>
              <a:lightRig rig="threePt" dir="t"/>
            </a:scene3d>
          </a:bodyPr>
          <a:lstStyle/>
          <a:p>
            <a:pPr algn="ctr"/>
            <a:r>
              <a:rPr lang="en-US" sz="5400" b="1" dirty="0">
                <a:ln w="10160">
                  <a:solidFill>
                    <a:schemeClr val="accent5"/>
                  </a:solidFill>
                  <a:prstDash val="solid"/>
                </a:ln>
                <a:solidFill>
                  <a:srgbClr val="002060"/>
                </a:solidFill>
                <a:effectLst>
                  <a:outerShdw blurRad="38100" dist="22860" dir="5400000" algn="tl" rotWithShape="0">
                    <a:srgbClr val="000000">
                      <a:alpha val="30000"/>
                    </a:srgbClr>
                  </a:outerShdw>
                </a:effectLst>
              </a:rPr>
              <a:t>NO LOVE</a:t>
            </a:r>
          </a:p>
        </p:txBody>
      </p:sp>
      <p:sp>
        <p:nvSpPr>
          <p:cNvPr id="4" name="TextBox 3"/>
          <p:cNvSpPr txBox="1"/>
          <p:nvPr/>
        </p:nvSpPr>
        <p:spPr>
          <a:xfrm>
            <a:off x="1524000" y="0"/>
            <a:ext cx="9144000" cy="2862322"/>
          </a:xfrm>
          <a:prstGeom prst="rect">
            <a:avLst/>
          </a:prstGeom>
          <a:noFill/>
        </p:spPr>
        <p:txBody>
          <a:bodyPr wrap="square" rtlCol="0">
            <a:spAutoFit/>
          </a:bodyPr>
          <a:lstStyle/>
          <a:p>
            <a:pPr algn="ctr"/>
            <a:r>
              <a:rPr lang="en-US" sz="6000" dirty="0">
                <a:latin typeface="AR CENA" panose="02000000000000000000" pitchFamily="2" charset="0"/>
              </a:rPr>
              <a:t>Your brother has the last doughnut so you punch him</a:t>
            </a:r>
          </a:p>
          <a:p>
            <a:pPr algn="ctr"/>
            <a:r>
              <a:rPr lang="en-US" sz="6000" dirty="0">
                <a:latin typeface="AR CENA" panose="02000000000000000000" pitchFamily="2" charset="0"/>
              </a:rPr>
              <a:t>in the face</a:t>
            </a:r>
            <a:endParaRPr lang="en-GB" sz="6000" dirty="0">
              <a:latin typeface="AR CENA" panose="02000000000000000000" pitchFamily="2" charset="0"/>
            </a:endParaRPr>
          </a:p>
        </p:txBody>
      </p:sp>
      <p:pic>
        <p:nvPicPr>
          <p:cNvPr id="5" name="WhatsApp Audio 2021-02-03 at 16.16.22">
            <a:hlinkClick r:id="" action="ppaction://media"/>
          </p:cNvPr>
          <p:cNvPicPr>
            <a:picLocks noChangeAspect="1"/>
          </p:cNvPicPr>
          <p:nvPr>
            <a:videoFile r:link="rId1"/>
            <p:extLst>
              <p:ext uri="{DAA4B4D4-6D71-4841-9C94-3DE7FCFB9230}">
                <p14:media xmlns:p14="http://schemas.microsoft.com/office/powerpoint/2010/main" r:embed="rId2">
                  <p14:trim st="42091" end="26982.3541"/>
                </p14:media>
              </p:ext>
            </p:extLst>
          </p:nvPr>
        </p:nvPicPr>
        <p:blipFill>
          <a:blip r:embed="rId4"/>
          <a:stretch>
            <a:fillRect/>
          </a:stretch>
        </p:blipFill>
        <p:spPr>
          <a:xfrm>
            <a:off x="-1009096" y="5965055"/>
            <a:ext cx="609600" cy="609600"/>
          </a:xfrm>
          <a:prstGeom prst="rect">
            <a:avLst/>
          </a:prstGeom>
        </p:spPr>
      </p:pic>
    </p:spTree>
    <p:extLst>
      <p:ext uri="{BB962C8B-B14F-4D97-AF65-F5344CB8AC3E}">
        <p14:creationId xmlns:p14="http://schemas.microsoft.com/office/powerpoint/2010/main" val="3474241600"/>
      </p:ext>
    </p:extLst>
  </p:cSld>
  <p:clrMapOvr>
    <a:masterClrMapping/>
  </p:clrMapOvr>
  <mc:AlternateContent xmlns:mc="http://schemas.openxmlformats.org/markup-compatibility/2006" xmlns:p14="http://schemas.microsoft.com/office/powerpoint/2010/main">
    <mc:Choice Requires="p14">
      <p:transition p14:dur="100" advClick="0" advTm="15000">
        <p:cut/>
      </p:transition>
    </mc:Choice>
    <mc:Fallback xmlns="">
      <p:transition advClick="0" advTm="15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7771" fill="hold"/>
                                        <p:tgtEl>
                                          <p:spTgt spid="5"/>
                                        </p:tgtEl>
                                      </p:cBhvr>
                                    </p:cmd>
                                  </p:childTnLst>
                                </p:cTn>
                              </p:par>
                              <p:par>
                                <p:cTn id="7" presetID="53" presetClass="entr" presetSubtype="16" fill="hold" grpId="0" nodeType="withEffect">
                                  <p:stCondLst>
                                    <p:cond delay="12000"/>
                                  </p:stCondLst>
                                  <p:childTnLst>
                                    <p:set>
                                      <p:cBhvr>
                                        <p:cTn id="8" dur="1" fill="hold">
                                          <p:stCondLst>
                                            <p:cond delay="0"/>
                                          </p:stCondLst>
                                        </p:cTn>
                                        <p:tgtEl>
                                          <p:spTgt spid="3"/>
                                        </p:tgtEl>
                                        <p:attrNameLst>
                                          <p:attrName>style.visibility</p:attrName>
                                        </p:attrNameLst>
                                      </p:cBhvr>
                                      <p:to>
                                        <p:strVal val="visible"/>
                                      </p:to>
                                    </p:set>
                                    <p:anim calcmode="lin" valueType="num">
                                      <p:cBhvr>
                                        <p:cTn id="9" dur="500" fill="hold"/>
                                        <p:tgtEl>
                                          <p:spTgt spid="3"/>
                                        </p:tgtEl>
                                        <p:attrNameLst>
                                          <p:attrName>ppt_w</p:attrName>
                                        </p:attrNameLst>
                                      </p:cBhvr>
                                      <p:tavLst>
                                        <p:tav tm="0">
                                          <p:val>
                                            <p:fltVal val="0"/>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12" fill="hold" display="0">
                  <p:stCondLst>
                    <p:cond delay="indefinite"/>
                  </p:stCondLst>
                  <p:endCondLst>
                    <p:cond evt="onStopAudio" delay="0">
                      <p:tgtEl>
                        <p:sldTgt/>
                      </p:tgtEl>
                    </p:cond>
                  </p:endCondLst>
                </p:cTn>
                <p:tgtEl>
                  <p:spTgt spid="5"/>
                </p:tgtEl>
              </p:cMediaNode>
            </p:video>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21172628">
            <a:off x="3719875" y="3310626"/>
            <a:ext cx="5199643" cy="2559537"/>
          </a:xfrm>
          <a:prstGeom prst="rect">
            <a:avLst/>
          </a:prstGeom>
          <a:noFill/>
        </p:spPr>
        <p:txBody>
          <a:bodyPr wrap="none" lIns="91440" tIns="45720" rIns="91440" bIns="45720" numCol="1">
            <a:prstTxWarp prst="textCanUp">
              <a:avLst/>
            </a:prstTxWarp>
            <a:spAutoFit/>
            <a:scene3d>
              <a:camera prst="perspectiveContrastingRightFacing"/>
              <a:lightRig rig="threePt" dir="t"/>
            </a:scene3d>
          </a:bodyPr>
          <a:lstStyle/>
          <a:p>
            <a:pPr algn="ctr"/>
            <a:r>
              <a:rPr lang="en-US" sz="5400" b="1" dirty="0">
                <a:ln w="10160">
                  <a:solidFill>
                    <a:schemeClr val="accent5"/>
                  </a:solidFill>
                  <a:prstDash val="solid"/>
                </a:ln>
                <a:solidFill>
                  <a:srgbClr val="C00000"/>
                </a:solidFill>
                <a:effectLst>
                  <a:outerShdw blurRad="38100" dist="22860" dir="5400000" algn="tl" rotWithShape="0">
                    <a:srgbClr val="000000">
                      <a:alpha val="30000"/>
                    </a:srgbClr>
                  </a:outerShdw>
                </a:effectLst>
              </a:rPr>
              <a:t>LOVE</a:t>
            </a:r>
          </a:p>
        </p:txBody>
      </p:sp>
      <p:sp>
        <p:nvSpPr>
          <p:cNvPr id="3" name="TextBox 2"/>
          <p:cNvSpPr txBox="1"/>
          <p:nvPr/>
        </p:nvSpPr>
        <p:spPr>
          <a:xfrm>
            <a:off x="1524000" y="0"/>
            <a:ext cx="9144000" cy="2862322"/>
          </a:xfrm>
          <a:prstGeom prst="rect">
            <a:avLst/>
          </a:prstGeom>
          <a:noFill/>
        </p:spPr>
        <p:txBody>
          <a:bodyPr wrap="square" rtlCol="0">
            <a:spAutoFit/>
          </a:bodyPr>
          <a:lstStyle/>
          <a:p>
            <a:pPr algn="ctr"/>
            <a:r>
              <a:rPr lang="en-US" sz="6000" dirty="0">
                <a:latin typeface="AR CENA" panose="02000000000000000000" pitchFamily="2" charset="0"/>
              </a:rPr>
              <a:t>You see your teacher carrying lots of things so you offer to help</a:t>
            </a:r>
            <a:endParaRPr lang="en-GB" sz="6000" dirty="0">
              <a:latin typeface="AR CENA" panose="02000000000000000000" pitchFamily="2" charset="0"/>
            </a:endParaRPr>
          </a:p>
        </p:txBody>
      </p:sp>
      <p:pic>
        <p:nvPicPr>
          <p:cNvPr id="4" name="WhatsApp Audio 2021-02-03 at 16.16.22">
            <a:hlinkClick r:id="" action="ppaction://media"/>
          </p:cNvPr>
          <p:cNvPicPr>
            <a:picLocks noChangeAspect="1"/>
          </p:cNvPicPr>
          <p:nvPr>
            <a:videoFile r:link="rId1"/>
            <p:extLst>
              <p:ext uri="{DAA4B4D4-6D71-4841-9C94-3DE7FCFB9230}">
                <p14:media xmlns:p14="http://schemas.microsoft.com/office/powerpoint/2010/main" r:embed="rId2">
                  <p14:trim st="51058" end="18907.3541"/>
                </p14:media>
              </p:ext>
            </p:extLst>
          </p:nvPr>
        </p:nvPicPr>
        <p:blipFill>
          <a:blip r:embed="rId5"/>
          <a:stretch>
            <a:fillRect/>
          </a:stretch>
        </p:blipFill>
        <p:spPr>
          <a:xfrm>
            <a:off x="-893685" y="6277252"/>
            <a:ext cx="609600" cy="609600"/>
          </a:xfrm>
          <a:prstGeom prst="rect">
            <a:avLst/>
          </a:prstGeom>
        </p:spPr>
      </p:pic>
    </p:spTree>
    <p:extLst>
      <p:ext uri="{BB962C8B-B14F-4D97-AF65-F5344CB8AC3E}">
        <p14:creationId xmlns:p14="http://schemas.microsoft.com/office/powerpoint/2010/main" val="3123792318"/>
      </p:ext>
    </p:extLst>
  </p:cSld>
  <p:clrMapOvr>
    <a:masterClrMapping/>
  </p:clrMapOvr>
  <mc:AlternateContent xmlns:mc="http://schemas.openxmlformats.org/markup-compatibility/2006" xmlns:p14="http://schemas.microsoft.com/office/powerpoint/2010/main">
    <mc:Choice Requires="p14">
      <p:transition p14:dur="100" advClick="0" advTm="15000">
        <p:cut/>
      </p:transition>
    </mc:Choice>
    <mc:Fallback xmlns="">
      <p:transition advClick="0" advTm="15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6879" fill="hold"/>
                                        <p:tgtEl>
                                          <p:spTgt spid="4"/>
                                        </p:tgtEl>
                                      </p:cBhvr>
                                    </p:cmd>
                                  </p:childTnLst>
                                </p:cTn>
                              </p:par>
                              <p:par>
                                <p:cTn id="7" presetID="53" presetClass="entr" presetSubtype="16" fill="hold" grpId="0" nodeType="withEffect">
                                  <p:stCondLst>
                                    <p:cond delay="12000"/>
                                  </p:stCondLst>
                                  <p:childTnLst>
                                    <p:set>
                                      <p:cBhvr>
                                        <p:cTn id="8" dur="1" fill="hold">
                                          <p:stCondLst>
                                            <p:cond delay="0"/>
                                          </p:stCondLst>
                                        </p:cTn>
                                        <p:tgtEl>
                                          <p:spTgt spid="2"/>
                                        </p:tgtEl>
                                        <p:attrNameLst>
                                          <p:attrName>style.visibility</p:attrName>
                                        </p:attrNameLst>
                                      </p:cBhvr>
                                      <p:to>
                                        <p:strVal val="visible"/>
                                      </p:to>
                                    </p:set>
                                    <p:anim calcmode="lin" valueType="num">
                                      <p:cBhvr>
                                        <p:cTn id="9" dur="500" fill="hold"/>
                                        <p:tgtEl>
                                          <p:spTgt spid="2"/>
                                        </p:tgtEl>
                                        <p:attrNameLst>
                                          <p:attrName>ppt_w</p:attrName>
                                        </p:attrNameLst>
                                      </p:cBhvr>
                                      <p:tavLst>
                                        <p:tav tm="0">
                                          <p:val>
                                            <p:fltVal val="0"/>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12" fill="hold" display="0">
                  <p:stCondLst>
                    <p:cond delay="indefinite"/>
                  </p:stCondLst>
                  <p:endCondLst>
                    <p:cond evt="onStopAudio" delay="0">
                      <p:tgtEl>
                        <p:sldTgt/>
                      </p:tgtEl>
                    </p:cond>
                  </p:endCondLst>
                </p:cTn>
                <p:tgtEl>
                  <p:spTgt spid="4"/>
                </p:tgtEl>
              </p:cMediaNode>
            </p:video>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0" y="0"/>
            <a:ext cx="9144000" cy="3785652"/>
          </a:xfrm>
          <a:prstGeom prst="rect">
            <a:avLst/>
          </a:prstGeom>
          <a:noFill/>
        </p:spPr>
        <p:txBody>
          <a:bodyPr wrap="square" rtlCol="0">
            <a:spAutoFit/>
          </a:bodyPr>
          <a:lstStyle/>
          <a:p>
            <a:pPr algn="ctr"/>
            <a:r>
              <a:rPr lang="en-US" sz="6000" dirty="0">
                <a:latin typeface="AR CENA" panose="02000000000000000000" pitchFamily="2" charset="0"/>
              </a:rPr>
              <a:t>Your friend scores the winning goal against you at lunchtime so you refuse to talk to them</a:t>
            </a:r>
            <a:endParaRPr lang="en-GB" sz="6000" dirty="0">
              <a:latin typeface="AR CENA" panose="02000000000000000000" pitchFamily="2" charset="0"/>
            </a:endParaRPr>
          </a:p>
        </p:txBody>
      </p:sp>
      <p:sp>
        <p:nvSpPr>
          <p:cNvPr id="5" name="Rectangle 4"/>
          <p:cNvSpPr/>
          <p:nvPr/>
        </p:nvSpPr>
        <p:spPr>
          <a:xfrm>
            <a:off x="3233769" y="2559498"/>
            <a:ext cx="6622862" cy="3825949"/>
          </a:xfrm>
          <a:prstGeom prst="rect">
            <a:avLst/>
          </a:prstGeom>
          <a:noFill/>
        </p:spPr>
        <p:txBody>
          <a:bodyPr wrap="none" lIns="91440" tIns="45720" rIns="91440" bIns="45720" numCol="1">
            <a:prstTxWarp prst="textCurveUp">
              <a:avLst/>
            </a:prstTxWarp>
            <a:spAutoFit/>
            <a:scene3d>
              <a:camera prst="perspectiveContrastingRightFacing"/>
              <a:lightRig rig="threePt" dir="t"/>
            </a:scene3d>
          </a:bodyPr>
          <a:lstStyle/>
          <a:p>
            <a:pPr algn="ctr"/>
            <a:r>
              <a:rPr lang="en-US" sz="5400" b="1" dirty="0">
                <a:ln w="10160">
                  <a:solidFill>
                    <a:schemeClr val="accent5"/>
                  </a:solidFill>
                  <a:prstDash val="solid"/>
                </a:ln>
                <a:solidFill>
                  <a:srgbClr val="002060"/>
                </a:solidFill>
                <a:effectLst>
                  <a:outerShdw blurRad="38100" dist="22860" dir="5400000" algn="tl" rotWithShape="0">
                    <a:srgbClr val="000000">
                      <a:alpha val="30000"/>
                    </a:srgbClr>
                  </a:outerShdw>
                </a:effectLst>
              </a:rPr>
              <a:t>NO LOVE</a:t>
            </a:r>
          </a:p>
        </p:txBody>
      </p:sp>
      <p:pic>
        <p:nvPicPr>
          <p:cNvPr id="6" name="WhatsApp Audio 2021-02-03 at 16.16.22">
            <a:hlinkClick r:id="" action="ppaction://media"/>
          </p:cNvPr>
          <p:cNvPicPr>
            <a:picLocks noChangeAspect="1"/>
          </p:cNvPicPr>
          <p:nvPr>
            <a:videoFile r:link="rId1"/>
            <p:extLst>
              <p:ext uri="{DAA4B4D4-6D71-4841-9C94-3DE7FCFB9230}">
                <p14:media xmlns:p14="http://schemas.microsoft.com/office/powerpoint/2010/main" r:embed="rId2">
                  <p14:trim st="58744" end="10125.3541"/>
                </p14:media>
              </p:ext>
            </p:extLst>
          </p:nvPr>
        </p:nvPicPr>
        <p:blipFill>
          <a:blip r:embed="rId4"/>
          <a:stretch>
            <a:fillRect/>
          </a:stretch>
        </p:blipFill>
        <p:spPr>
          <a:xfrm>
            <a:off x="-707255" y="6248400"/>
            <a:ext cx="609600" cy="609600"/>
          </a:xfrm>
          <a:prstGeom prst="rect">
            <a:avLst/>
          </a:prstGeom>
        </p:spPr>
      </p:pic>
    </p:spTree>
    <p:extLst>
      <p:ext uri="{BB962C8B-B14F-4D97-AF65-F5344CB8AC3E}">
        <p14:creationId xmlns:p14="http://schemas.microsoft.com/office/powerpoint/2010/main" val="1207944941"/>
      </p:ext>
    </p:extLst>
  </p:cSld>
  <p:clrMapOvr>
    <a:masterClrMapping/>
  </p:clrMapOvr>
  <mc:AlternateContent xmlns:mc="http://schemas.openxmlformats.org/markup-compatibility/2006" xmlns:p14="http://schemas.microsoft.com/office/powerpoint/2010/main">
    <mc:Choice Requires="p14">
      <p:transition p14:dur="100" advClick="0" advTm="18000">
        <p:cut/>
      </p:transition>
    </mc:Choice>
    <mc:Fallback xmlns="">
      <p:transition advClick="0" advTm="18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7975" fill="hold"/>
                                        <p:tgtEl>
                                          <p:spTgt spid="6"/>
                                        </p:tgtEl>
                                      </p:cBhvr>
                                    </p:cmd>
                                  </p:childTnLst>
                                </p:cTn>
                              </p:par>
                              <p:par>
                                <p:cTn id="7" presetID="53" presetClass="entr" presetSubtype="16" fill="hold" grpId="0" nodeType="withEffect">
                                  <p:stCondLst>
                                    <p:cond delay="15000"/>
                                  </p:stCondLst>
                                  <p:childTnLst>
                                    <p:set>
                                      <p:cBhvr>
                                        <p:cTn id="8" dur="1" fill="hold">
                                          <p:stCondLst>
                                            <p:cond delay="0"/>
                                          </p:stCondLst>
                                        </p:cTn>
                                        <p:tgtEl>
                                          <p:spTgt spid="5"/>
                                        </p:tgtEl>
                                        <p:attrNameLst>
                                          <p:attrName>style.visibility</p:attrName>
                                        </p:attrNameLst>
                                      </p:cBhvr>
                                      <p:to>
                                        <p:strVal val="visible"/>
                                      </p:to>
                                    </p:set>
                                    <p:anim calcmode="lin" valueType="num">
                                      <p:cBhvr>
                                        <p:cTn id="9" dur="500" fill="hold"/>
                                        <p:tgtEl>
                                          <p:spTgt spid="5"/>
                                        </p:tgtEl>
                                        <p:attrNameLst>
                                          <p:attrName>ppt_w</p:attrName>
                                        </p:attrNameLst>
                                      </p:cBhvr>
                                      <p:tavLst>
                                        <p:tav tm="0">
                                          <p:val>
                                            <p:fltVal val="0"/>
                                          </p:val>
                                        </p:tav>
                                        <p:tav tm="100000">
                                          <p:val>
                                            <p:strVal val="#ppt_w"/>
                                          </p:val>
                                        </p:tav>
                                      </p:tavLst>
                                    </p:anim>
                                    <p:anim calcmode="lin" valueType="num">
                                      <p:cBhvr>
                                        <p:cTn id="10" dur="500" fill="hold"/>
                                        <p:tgtEl>
                                          <p:spTgt spid="5"/>
                                        </p:tgtEl>
                                        <p:attrNameLst>
                                          <p:attrName>ppt_h</p:attrName>
                                        </p:attrNameLst>
                                      </p:cBhvr>
                                      <p:tavLst>
                                        <p:tav tm="0">
                                          <p:val>
                                            <p:fltVal val="0"/>
                                          </p:val>
                                        </p:tav>
                                        <p:tav tm="100000">
                                          <p:val>
                                            <p:strVal val="#ppt_h"/>
                                          </p:val>
                                        </p:tav>
                                      </p:tavLst>
                                    </p:anim>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12" fill="hold" display="0">
                  <p:stCondLst>
                    <p:cond delay="indefinite"/>
                  </p:stCondLst>
                  <p:endCondLst>
                    <p:cond evt="onStopAudio" delay="0">
                      <p:tgtEl>
                        <p:sldTgt/>
                      </p:tgtEl>
                    </p:cond>
                  </p:endCondLst>
                </p:cTn>
                <p:tgtEl>
                  <p:spTgt spid="6"/>
                </p:tgtEl>
              </p:cMediaNode>
            </p:video>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21172628">
            <a:off x="3719875" y="3310626"/>
            <a:ext cx="5199643" cy="2559537"/>
          </a:xfrm>
          <a:prstGeom prst="rect">
            <a:avLst/>
          </a:prstGeom>
          <a:noFill/>
        </p:spPr>
        <p:txBody>
          <a:bodyPr wrap="none" lIns="91440" tIns="45720" rIns="91440" bIns="45720" numCol="1">
            <a:prstTxWarp prst="textCanUp">
              <a:avLst/>
            </a:prstTxWarp>
            <a:spAutoFit/>
            <a:scene3d>
              <a:camera prst="perspectiveContrastingRightFacing"/>
              <a:lightRig rig="threePt" dir="t"/>
            </a:scene3d>
          </a:bodyPr>
          <a:lstStyle/>
          <a:p>
            <a:pPr algn="ctr"/>
            <a:r>
              <a:rPr lang="en-US" sz="5400" b="1" dirty="0">
                <a:ln w="10160">
                  <a:solidFill>
                    <a:schemeClr val="accent5"/>
                  </a:solidFill>
                  <a:prstDash val="solid"/>
                </a:ln>
                <a:solidFill>
                  <a:srgbClr val="C00000"/>
                </a:solidFill>
                <a:effectLst>
                  <a:outerShdw blurRad="38100" dist="22860" dir="5400000" algn="tl" rotWithShape="0">
                    <a:srgbClr val="000000">
                      <a:alpha val="30000"/>
                    </a:srgbClr>
                  </a:outerShdw>
                </a:effectLst>
              </a:rPr>
              <a:t>LOVE</a:t>
            </a:r>
          </a:p>
        </p:txBody>
      </p:sp>
      <p:sp>
        <p:nvSpPr>
          <p:cNvPr id="3" name="TextBox 2"/>
          <p:cNvSpPr txBox="1"/>
          <p:nvPr/>
        </p:nvSpPr>
        <p:spPr>
          <a:xfrm>
            <a:off x="1524000" y="0"/>
            <a:ext cx="9144000" cy="2862322"/>
          </a:xfrm>
          <a:prstGeom prst="rect">
            <a:avLst/>
          </a:prstGeom>
          <a:noFill/>
        </p:spPr>
        <p:txBody>
          <a:bodyPr wrap="square" rtlCol="0">
            <a:spAutoFit/>
          </a:bodyPr>
          <a:lstStyle/>
          <a:p>
            <a:pPr algn="ctr"/>
            <a:r>
              <a:rPr lang="en-US" sz="6000" dirty="0">
                <a:latin typeface="AR CENA" panose="02000000000000000000" pitchFamily="2" charset="0"/>
              </a:rPr>
              <a:t>You say ‘thank you’ to the bus driver when you get off at your stop</a:t>
            </a:r>
            <a:endParaRPr lang="en-GB" sz="6000" dirty="0">
              <a:latin typeface="AR CENA" panose="02000000000000000000" pitchFamily="2" charset="0"/>
            </a:endParaRPr>
          </a:p>
        </p:txBody>
      </p:sp>
      <p:pic>
        <p:nvPicPr>
          <p:cNvPr id="4" name="WhatsApp Audio 2021-02-03 at 16.16.22">
            <a:hlinkClick r:id="" action="ppaction://media"/>
          </p:cNvPr>
          <p:cNvPicPr>
            <a:picLocks noChangeAspect="1"/>
          </p:cNvPicPr>
          <p:nvPr>
            <a:videoFile r:link="rId1"/>
            <p:extLst>
              <p:ext uri="{DAA4B4D4-6D71-4841-9C94-3DE7FCFB9230}">
                <p14:media xmlns:p14="http://schemas.microsoft.com/office/powerpoint/2010/main" r:embed="rId2">
                  <p14:trim st="68260" end="364.3541"/>
                </p14:media>
              </p:ext>
            </p:extLst>
          </p:nvPr>
        </p:nvPicPr>
        <p:blipFill>
          <a:blip r:embed="rId5"/>
          <a:stretch>
            <a:fillRect/>
          </a:stretch>
        </p:blipFill>
        <p:spPr>
          <a:xfrm>
            <a:off x="-698377" y="6182658"/>
            <a:ext cx="609600" cy="609600"/>
          </a:xfrm>
          <a:prstGeom prst="rect">
            <a:avLst/>
          </a:prstGeom>
        </p:spPr>
      </p:pic>
    </p:spTree>
    <p:extLst>
      <p:ext uri="{BB962C8B-B14F-4D97-AF65-F5344CB8AC3E}">
        <p14:creationId xmlns:p14="http://schemas.microsoft.com/office/powerpoint/2010/main" val="2682142747"/>
      </p:ext>
    </p:extLst>
  </p:cSld>
  <p:clrMapOvr>
    <a:masterClrMapping/>
  </p:clrMapOvr>
  <mc:AlternateContent xmlns:mc="http://schemas.openxmlformats.org/markup-compatibility/2006" xmlns:p14="http://schemas.microsoft.com/office/powerpoint/2010/main">
    <mc:Choice Requires="p14">
      <p:transition p14:dur="100" advClick="0" advTm="18000">
        <p:cut/>
      </p:transition>
    </mc:Choice>
    <mc:Fallback xmlns="">
      <p:transition advClick="0" advTm="18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0"/>
                                  </p:stCondLst>
                                  <p:childTnLst>
                                    <p:cmd type="call" cmd="playFrom(0.0)">
                                      <p:cBhvr>
                                        <p:cTn id="6" dur="8220" fill="hold"/>
                                        <p:tgtEl>
                                          <p:spTgt spid="4"/>
                                        </p:tgtEl>
                                      </p:cBhvr>
                                    </p:cmd>
                                  </p:childTnLst>
                                </p:cTn>
                              </p:par>
                              <p:par>
                                <p:cTn id="7" presetID="53" presetClass="entr" presetSubtype="16" fill="hold" grpId="0" nodeType="withEffect">
                                  <p:stCondLst>
                                    <p:cond delay="12000"/>
                                  </p:stCondLst>
                                  <p:childTnLst>
                                    <p:set>
                                      <p:cBhvr>
                                        <p:cTn id="8" dur="1" fill="hold">
                                          <p:stCondLst>
                                            <p:cond delay="0"/>
                                          </p:stCondLst>
                                        </p:cTn>
                                        <p:tgtEl>
                                          <p:spTgt spid="2"/>
                                        </p:tgtEl>
                                        <p:attrNameLst>
                                          <p:attrName>style.visibility</p:attrName>
                                        </p:attrNameLst>
                                      </p:cBhvr>
                                      <p:to>
                                        <p:strVal val="visible"/>
                                      </p:to>
                                    </p:set>
                                    <p:anim calcmode="lin" valueType="num">
                                      <p:cBhvr>
                                        <p:cTn id="9" dur="500" fill="hold"/>
                                        <p:tgtEl>
                                          <p:spTgt spid="2"/>
                                        </p:tgtEl>
                                        <p:attrNameLst>
                                          <p:attrName>ppt_w</p:attrName>
                                        </p:attrNameLst>
                                      </p:cBhvr>
                                      <p:tavLst>
                                        <p:tav tm="0">
                                          <p:val>
                                            <p:fltVal val="0"/>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12" fill="hold" display="0">
                  <p:stCondLst>
                    <p:cond delay="indefinite"/>
                  </p:stCondLst>
                  <p:endCondLst>
                    <p:cond evt="onStopAudio" delay="0">
                      <p:tgtEl>
                        <p:sldTgt/>
                      </p:tgtEl>
                    </p:cond>
                  </p:endCondLst>
                </p:cTn>
                <p:tgtEl>
                  <p:spTgt spid="4"/>
                </p:tgtEl>
              </p:cMediaNode>
            </p:video>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000" y="690465"/>
            <a:ext cx="9144000" cy="1015663"/>
          </a:xfrm>
          <a:prstGeom prst="rect">
            <a:avLst/>
          </a:prstGeom>
          <a:noFill/>
        </p:spPr>
        <p:txBody>
          <a:bodyPr wrap="square" rtlCol="0">
            <a:spAutoFit/>
          </a:bodyPr>
          <a:lstStyle/>
          <a:p>
            <a:pPr algn="ctr"/>
            <a:r>
              <a:rPr lang="en-US" sz="6000" dirty="0">
                <a:latin typeface="AR CENA" panose="02000000000000000000" pitchFamily="2" charset="0"/>
              </a:rPr>
              <a:t>How did you do?</a:t>
            </a:r>
            <a:endParaRPr lang="en-GB" sz="6000" dirty="0">
              <a:latin typeface="AR CENA" panose="02000000000000000000" pitchFamily="2" charset="0"/>
            </a:endParaRPr>
          </a:p>
        </p:txBody>
      </p:sp>
      <p:sp>
        <p:nvSpPr>
          <p:cNvPr id="5" name="TextBox 4"/>
          <p:cNvSpPr txBox="1"/>
          <p:nvPr/>
        </p:nvSpPr>
        <p:spPr>
          <a:xfrm>
            <a:off x="1524000" y="2160904"/>
            <a:ext cx="9144000" cy="1938992"/>
          </a:xfrm>
          <a:prstGeom prst="rect">
            <a:avLst/>
          </a:prstGeom>
          <a:noFill/>
        </p:spPr>
        <p:txBody>
          <a:bodyPr wrap="square" rtlCol="0">
            <a:spAutoFit/>
          </a:bodyPr>
          <a:lstStyle/>
          <a:p>
            <a:pPr algn="ctr"/>
            <a:r>
              <a:rPr lang="en-US" sz="6000" dirty="0">
                <a:latin typeface="AR CENA" panose="02000000000000000000" pitchFamily="2" charset="0"/>
              </a:rPr>
              <a:t>Think you know love when you see it?</a:t>
            </a:r>
            <a:endParaRPr lang="en-GB" sz="6000" dirty="0">
              <a:latin typeface="AR CENA" panose="02000000000000000000" pitchFamily="2" charset="0"/>
            </a:endParaRPr>
          </a:p>
        </p:txBody>
      </p:sp>
      <p:sp>
        <p:nvSpPr>
          <p:cNvPr id="6" name="TextBox 5"/>
          <p:cNvSpPr txBox="1"/>
          <p:nvPr/>
        </p:nvSpPr>
        <p:spPr>
          <a:xfrm>
            <a:off x="1524000" y="4554672"/>
            <a:ext cx="9144000" cy="1938992"/>
          </a:xfrm>
          <a:prstGeom prst="rect">
            <a:avLst/>
          </a:prstGeom>
          <a:noFill/>
        </p:spPr>
        <p:txBody>
          <a:bodyPr wrap="square" rtlCol="0">
            <a:spAutoFit/>
          </a:bodyPr>
          <a:lstStyle/>
          <a:p>
            <a:pPr algn="ctr"/>
            <a:r>
              <a:rPr lang="en-US" sz="6000" dirty="0">
                <a:latin typeface="AR CENA" panose="02000000000000000000" pitchFamily="2" charset="0"/>
              </a:rPr>
              <a:t>Let’s see what the Bible says about love…</a:t>
            </a:r>
            <a:endParaRPr lang="en-GB" sz="6000" dirty="0">
              <a:latin typeface="AR CENA" panose="02000000000000000000" pitchFamily="2" charset="0"/>
            </a:endParaRPr>
          </a:p>
        </p:txBody>
      </p:sp>
    </p:spTree>
    <p:extLst>
      <p:ext uri="{BB962C8B-B14F-4D97-AF65-F5344CB8AC3E}">
        <p14:creationId xmlns:p14="http://schemas.microsoft.com/office/powerpoint/2010/main" val="1359152706"/>
      </p:ext>
    </p:extLst>
  </p:cSld>
  <p:clrMapOvr>
    <a:masterClrMapping/>
  </p:clrMapOvr>
  <mc:AlternateContent xmlns:mc="http://schemas.openxmlformats.org/markup-compatibility/2006" xmlns:p14="http://schemas.microsoft.com/office/powerpoint/2010/main">
    <mc:Choice Requires="p14">
      <p:transition spd="med" p14:dur="700" advClick="0" advTm="10000">
        <p:fade/>
      </p:transition>
    </mc:Choice>
    <mc:Fallback xmlns="">
      <p:transition spd="med"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10" presetClass="entr" presetSubtype="0" fill="hold" grpId="0" nodeType="withEffect">
                                  <p:stCondLst>
                                    <p:cond delay="40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par>
                                <p:cTn id="11" presetID="10" presetClass="entr" presetSubtype="0" fill="hold" grpId="0" nodeType="withEffect">
                                  <p:stCondLst>
                                    <p:cond delay="7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ree Open Bible Motion Worship Background - Videos2Worshi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 y="-1"/>
            <a:ext cx="12201525" cy="7135129"/>
          </a:xfrm>
          <a:prstGeom prst="rect">
            <a:avLst/>
          </a:prstGeom>
        </p:spPr>
      </p:pic>
      <p:sp>
        <p:nvSpPr>
          <p:cNvPr id="3" name="TextBox 2">
            <a:extLst>
              <a:ext uri="{FF2B5EF4-FFF2-40B4-BE49-F238E27FC236}">
                <a16:creationId xmlns:a16="http://schemas.microsoft.com/office/drawing/2014/main" id="{8E7E4D31-18B4-446B-A9F3-EF01824562AA}"/>
              </a:ext>
            </a:extLst>
          </p:cNvPr>
          <p:cNvSpPr txBox="1"/>
          <p:nvPr/>
        </p:nvSpPr>
        <p:spPr>
          <a:xfrm>
            <a:off x="276225" y="109315"/>
            <a:ext cx="11582400" cy="6863417"/>
          </a:xfrm>
          <a:prstGeom prst="rect">
            <a:avLst/>
          </a:prstGeom>
          <a:solidFill>
            <a:srgbClr val="000000">
              <a:alpha val="40000"/>
            </a:srgbClr>
          </a:solidFill>
        </p:spPr>
        <p:txBody>
          <a:bodyPr wrap="square" rtlCol="0">
            <a:spAutoFit/>
          </a:bodyPr>
          <a:lstStyle/>
          <a:p>
            <a:pPr algn="ctr"/>
            <a:r>
              <a:rPr lang="en-GB" sz="4400" dirty="0">
                <a:solidFill>
                  <a:schemeClr val="bg1"/>
                </a:solidFill>
                <a:latin typeface="Comic Sans MS" panose="030F0702030302020204" pitchFamily="66" charset="0"/>
              </a:rPr>
              <a:t>Love is patient; love is kind; love is not envious or boastful or arrogant or rude, It does not insist on it’s own way; It is not irritable or resentful; it does not rejoice in wrong doings, but rejoices in the truth. It bears all things, believes all things, hopes all things, endures all things.</a:t>
            </a:r>
          </a:p>
          <a:p>
            <a:pPr algn="ctr"/>
            <a:r>
              <a:rPr lang="en-GB" sz="4400" dirty="0">
                <a:solidFill>
                  <a:schemeClr val="bg1"/>
                </a:solidFill>
                <a:latin typeface="Comic Sans MS" panose="030F0702030302020204" pitchFamily="66" charset="0"/>
              </a:rPr>
              <a:t>Love never ends.</a:t>
            </a:r>
          </a:p>
          <a:p>
            <a:pPr algn="ctr"/>
            <a:endParaRPr lang="en-GB" sz="4400" dirty="0">
              <a:solidFill>
                <a:schemeClr val="bg1"/>
              </a:solidFill>
              <a:latin typeface="Comic Sans MS" panose="030F0702030302020204" pitchFamily="66" charset="0"/>
            </a:endParaRPr>
          </a:p>
          <a:p>
            <a:pPr algn="ctr"/>
            <a:r>
              <a:rPr lang="en-GB" sz="4400" b="1" dirty="0">
                <a:solidFill>
                  <a:schemeClr val="bg1"/>
                </a:solidFill>
                <a:latin typeface="Comic Sans MS" panose="030F0702030302020204" pitchFamily="66" charset="0"/>
              </a:rPr>
              <a:t>1 Corinthians 13:4-7</a:t>
            </a:r>
          </a:p>
        </p:txBody>
      </p:sp>
      <p:pic>
        <p:nvPicPr>
          <p:cNvPr id="5" name="WhatsApp Audio 2021-02-03 at 15.23.43">
            <a:hlinkClick r:id="" action="ppaction://media"/>
          </p:cNvPr>
          <p:cNvPicPr>
            <a:picLocks noChangeAspect="1"/>
          </p:cNvPicPr>
          <p:nvPr>
            <a:videoFile r:link="rId3"/>
            <p:extLst>
              <p:ext uri="{DAA4B4D4-6D71-4841-9C94-3DE7FCFB9230}">
                <p14:media xmlns:p14="http://schemas.microsoft.com/office/powerpoint/2010/main" r:embed="rId4">
                  <p14:trim end="74134.4583"/>
                </p14:media>
              </p:ext>
            </p:extLst>
          </p:nvPr>
        </p:nvPicPr>
        <p:blipFill>
          <a:blip r:embed="rId7"/>
          <a:stretch>
            <a:fillRect/>
          </a:stretch>
        </p:blipFill>
        <p:spPr>
          <a:xfrm>
            <a:off x="-952500" y="6176701"/>
            <a:ext cx="609600" cy="609600"/>
          </a:xfrm>
          <a:prstGeom prst="rect">
            <a:avLst/>
          </a:prstGeom>
        </p:spPr>
      </p:pic>
    </p:spTree>
    <p:extLst>
      <p:ext uri="{BB962C8B-B14F-4D97-AF65-F5344CB8AC3E}">
        <p14:creationId xmlns:p14="http://schemas.microsoft.com/office/powerpoint/2010/main" val="1362684686"/>
      </p:ext>
    </p:extLst>
  </p:cSld>
  <p:clrMapOvr>
    <a:masterClrMapping/>
  </p:clrMapOvr>
  <mc:AlternateContent xmlns:mc="http://schemas.openxmlformats.org/markup-compatibility/2006" xmlns:p14="http://schemas.microsoft.com/office/powerpoint/2010/main">
    <mc:Choice Requires="p14">
      <p:transition spd="med" p14:dur="700" advClick="0" advTm="72000">
        <p:fade/>
      </p:transition>
    </mc:Choice>
    <mc:Fallback xmlns="">
      <p:transition spd="med" advClick="0" advTm="7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30094" fill="hold"/>
                                        <p:tgtEl>
                                          <p:spTgt spid="8"/>
                                        </p:tgtEl>
                                      </p:cBhvr>
                                    </p:cmd>
                                  </p:childTnLst>
                                </p:cTn>
                              </p:par>
                              <p:par>
                                <p:cTn id="7" presetID="1" presetClass="mediacall" presetSubtype="0" fill="hold" nodeType="withEffect">
                                  <p:stCondLst>
                                    <p:cond delay="0"/>
                                  </p:stCondLst>
                                  <p:childTnLst>
                                    <p:cmd type="call" cmd="playFrom(0.0)">
                                      <p:cBhvr>
                                        <p:cTn id="8" dur="71432" fill="hold"/>
                                        <p:tgtEl>
                                          <p:spTgt spid="5"/>
                                        </p:tgtEl>
                                      </p:cBhvr>
                                    </p:cmd>
                                  </p:childTnLst>
                                </p:cTn>
                              </p:par>
                              <p:par>
                                <p:cTn id="9" presetID="10" presetClass="entr" presetSubtype="0" fill="hold" grpId="0" nodeType="withEffect">
                                  <p:stCondLst>
                                    <p:cond delay="1000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2" repeatCount="indefinite" fill="hold" display="0">
                  <p:stCondLst>
                    <p:cond delay="indefinite"/>
                  </p:stCondLst>
                </p:cTn>
                <p:tgtEl>
                  <p:spTgt spid="8"/>
                </p:tgtEl>
              </p:cMediaNode>
            </p:video>
            <p:seq concurrent="1" nextAc="seek">
              <p:cTn id="13" restart="whenNotActive" fill="hold" evtFilter="cancelBubble" nodeType="interactiveSeq">
                <p:stCondLst>
                  <p:cond evt="onClick" delay="0">
                    <p:tgtEl>
                      <p:spTgt spid="8"/>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withEffect">
                                  <p:stCondLst>
                                    <p:cond delay="0"/>
                                  </p:stCondLst>
                                  <p:childTnLst>
                                    <p:cmd type="call" cmd="togglePause">
                                      <p:cBhvr>
                                        <p:cTn id="17" dur="1" fill="hold"/>
                                        <p:tgtEl>
                                          <p:spTgt spid="8"/>
                                        </p:tgtEl>
                                      </p:cBhvr>
                                    </p:cmd>
                                  </p:childTnLst>
                                </p:cTn>
                              </p:par>
                            </p:childTnLst>
                          </p:cTn>
                        </p:par>
                      </p:childTnLst>
                    </p:cTn>
                  </p:par>
                </p:childTnLst>
              </p:cTn>
              <p:nextCondLst>
                <p:cond evt="onClick" delay="0">
                  <p:tgtEl>
                    <p:spTgt spid="8"/>
                  </p:tgtEl>
                </p:cond>
              </p:nextCondLst>
            </p:seq>
            <p:video>
              <p:cMediaNode vol="80000" showWhenStopped="0">
                <p:cTn id="18" fill="hold" display="0">
                  <p:stCondLst>
                    <p:cond delay="indefinite"/>
                  </p:stCondLst>
                  <p:endCondLst>
                    <p:cond evt="onStopAudio" delay="0">
                      <p:tgtEl>
                        <p:sldTgt/>
                      </p:tgtEl>
                    </p:cond>
                  </p:endCondLst>
                </p:cTn>
                <p:tgtEl>
                  <p:spTgt spid="5"/>
                </p:tgtEl>
              </p:cMediaNode>
            </p:video>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ree Open Bible Motion Worship Background - Videos2Worshi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 y="-1"/>
            <a:ext cx="12201525" cy="7135129"/>
          </a:xfrm>
          <a:prstGeom prst="rect">
            <a:avLst/>
          </a:prstGeom>
        </p:spPr>
      </p:pic>
      <p:sp>
        <p:nvSpPr>
          <p:cNvPr id="9" name="TextBox 8">
            <a:extLst>
              <a:ext uri="{FF2B5EF4-FFF2-40B4-BE49-F238E27FC236}">
                <a16:creationId xmlns:a16="http://schemas.microsoft.com/office/drawing/2014/main" id="{8E7E4D31-18B4-446B-A9F3-EF01824562AA}"/>
              </a:ext>
            </a:extLst>
          </p:cNvPr>
          <p:cNvSpPr txBox="1"/>
          <p:nvPr/>
        </p:nvSpPr>
        <p:spPr>
          <a:xfrm>
            <a:off x="276225" y="109315"/>
            <a:ext cx="11582400" cy="6863417"/>
          </a:xfrm>
          <a:prstGeom prst="rect">
            <a:avLst/>
          </a:prstGeom>
          <a:solidFill>
            <a:srgbClr val="000000">
              <a:alpha val="40000"/>
            </a:srgbClr>
          </a:solidFill>
        </p:spPr>
        <p:txBody>
          <a:bodyPr wrap="square" rtlCol="0">
            <a:spAutoFit/>
          </a:bodyPr>
          <a:lstStyle/>
          <a:p>
            <a:pPr algn="ctr"/>
            <a:r>
              <a:rPr lang="en-GB" sz="4400" dirty="0">
                <a:solidFill>
                  <a:schemeClr val="bg1"/>
                </a:solidFill>
                <a:latin typeface="Comic Sans MS" panose="030F0702030302020204" pitchFamily="66" charset="0"/>
              </a:rPr>
              <a:t>Love is patient; love is kind; love is not envious or boastful or arrogant or rude, love does not insist on it’s own way; Love is not irritable or resentful; love does not rejoice in wrong doings, but rejoices in the truth. Love bears all things, believes all things, hopes all things, endures all things.</a:t>
            </a:r>
          </a:p>
          <a:p>
            <a:pPr algn="ctr"/>
            <a:r>
              <a:rPr lang="en-GB" sz="4400" dirty="0">
                <a:solidFill>
                  <a:schemeClr val="bg1"/>
                </a:solidFill>
                <a:latin typeface="Comic Sans MS" panose="030F0702030302020204" pitchFamily="66" charset="0"/>
              </a:rPr>
              <a:t>Love never ends.</a:t>
            </a:r>
          </a:p>
          <a:p>
            <a:pPr algn="ctr"/>
            <a:endParaRPr lang="en-GB" sz="4400" dirty="0">
              <a:solidFill>
                <a:schemeClr val="bg1"/>
              </a:solidFill>
              <a:latin typeface="Comic Sans MS" panose="030F0702030302020204" pitchFamily="66" charset="0"/>
            </a:endParaRPr>
          </a:p>
          <a:p>
            <a:pPr algn="ctr"/>
            <a:r>
              <a:rPr lang="en-GB" sz="4400" b="1" dirty="0">
                <a:solidFill>
                  <a:schemeClr val="bg1"/>
                </a:solidFill>
                <a:latin typeface="Comic Sans MS" panose="030F0702030302020204" pitchFamily="66" charset="0"/>
              </a:rPr>
              <a:t>1 Corinthians 13:4-7</a:t>
            </a:r>
          </a:p>
        </p:txBody>
      </p:sp>
      <p:pic>
        <p:nvPicPr>
          <p:cNvPr id="5" name="WhatsApp Audio 2021-02-03 at 15.23.43">
            <a:hlinkClick r:id="" action="ppaction://media"/>
          </p:cNvPr>
          <p:cNvPicPr>
            <a:picLocks noChangeAspect="1"/>
          </p:cNvPicPr>
          <p:nvPr>
            <a:videoFile r:link="rId3"/>
            <p:extLst>
              <p:ext uri="{DAA4B4D4-6D71-4841-9C94-3DE7FCFB9230}">
                <p14:media xmlns:p14="http://schemas.microsoft.com/office/powerpoint/2010/main" r:embed="rId4">
                  <p14:trim st="71082" end="63166.4583"/>
                </p14:media>
              </p:ext>
            </p:extLst>
          </p:nvPr>
        </p:nvPicPr>
        <p:blipFill>
          <a:blip r:embed="rId9"/>
          <a:stretch>
            <a:fillRect/>
          </a:stretch>
        </p:blipFill>
        <p:spPr>
          <a:xfrm>
            <a:off x="-1097826" y="6363132"/>
            <a:ext cx="609600" cy="609600"/>
          </a:xfrm>
          <a:prstGeom prst="rect">
            <a:avLst/>
          </a:prstGeom>
        </p:spPr>
      </p:pic>
      <p:pic>
        <p:nvPicPr>
          <p:cNvPr id="6" name="WhatsApp Audio 2021-02-03 at 15.23.43">
            <a:hlinkClick r:id="" action="ppaction://media"/>
          </p:cNvPr>
          <p:cNvPicPr>
            <a:picLocks noChangeAspect="1"/>
          </p:cNvPicPr>
          <p:nvPr>
            <a:videoFile r:link="rId3"/>
            <p:extLst>
              <p:ext uri="{DAA4B4D4-6D71-4841-9C94-3DE7FCFB9230}">
                <p14:media xmlns:p14="http://schemas.microsoft.com/office/powerpoint/2010/main" r:embed="rId4">
                  <p14:trim st="85500" end="42592.4583"/>
                </p14:media>
              </p:ext>
            </p:extLst>
          </p:nvPr>
        </p:nvPicPr>
        <p:blipFill>
          <a:blip r:embed="rId9"/>
          <a:stretch>
            <a:fillRect/>
          </a:stretch>
        </p:blipFill>
        <p:spPr>
          <a:xfrm>
            <a:off x="-516800" y="6363132"/>
            <a:ext cx="609600" cy="609600"/>
          </a:xfrm>
          <a:prstGeom prst="rect">
            <a:avLst/>
          </a:prstGeom>
        </p:spPr>
      </p:pic>
      <p:pic>
        <p:nvPicPr>
          <p:cNvPr id="7" name="WhatsApp Audio 2021-02-03 at 15.23.43">
            <a:hlinkClick r:id="" action="ppaction://media"/>
          </p:cNvPr>
          <p:cNvPicPr>
            <a:picLocks noChangeAspect="1"/>
          </p:cNvPicPr>
          <p:nvPr>
            <a:videoFile r:link="rId3"/>
            <p:extLst>
              <p:ext uri="{DAA4B4D4-6D71-4841-9C94-3DE7FCFB9230}">
                <p14:media xmlns:p14="http://schemas.microsoft.com/office/powerpoint/2010/main" r:embed="rId4">
                  <p14:trim st="90010" end="0.4583"/>
                </p14:media>
              </p:ext>
            </p:extLst>
          </p:nvPr>
        </p:nvPicPr>
        <p:blipFill>
          <a:blip r:embed="rId9"/>
          <a:stretch>
            <a:fillRect/>
          </a:stretch>
        </p:blipFill>
        <p:spPr>
          <a:xfrm>
            <a:off x="11610975" y="6417790"/>
            <a:ext cx="609600" cy="609600"/>
          </a:xfrm>
          <a:prstGeom prst="rect">
            <a:avLst/>
          </a:prstGeom>
        </p:spPr>
      </p:pic>
      <p:pic>
        <p:nvPicPr>
          <p:cNvPr id="10" name="07 I Give Myself Away">
            <a:hlinkClick r:id="" action="ppaction://media"/>
          </p:cNvPr>
          <p:cNvPicPr>
            <a:picLocks noChangeAspect="1"/>
          </p:cNvPicPr>
          <p:nvPr>
            <a:audioFile r:link="rId5"/>
            <p:extLst>
              <p:ext uri="{DAA4B4D4-6D71-4841-9C94-3DE7FCFB9230}">
                <p14:media xmlns:p14="http://schemas.microsoft.com/office/powerpoint/2010/main" r:embed="rId6">
                  <p14:trim end="268779"/>
                  <p14:fade out="3000"/>
                </p14:media>
              </p:ext>
            </p:extLst>
          </p:nvPr>
        </p:nvPicPr>
        <p:blipFill>
          <a:blip r:embed="rId9"/>
          <a:stretch>
            <a:fillRect/>
          </a:stretch>
        </p:blipFill>
        <p:spPr>
          <a:xfrm>
            <a:off x="136850" y="7244444"/>
            <a:ext cx="609600" cy="609600"/>
          </a:xfrm>
          <a:prstGeom prst="rect">
            <a:avLst/>
          </a:prstGeom>
        </p:spPr>
      </p:pic>
    </p:spTree>
    <p:extLst>
      <p:ext uri="{BB962C8B-B14F-4D97-AF65-F5344CB8AC3E}">
        <p14:creationId xmlns:p14="http://schemas.microsoft.com/office/powerpoint/2010/main" val="57708877"/>
      </p:ext>
    </p:extLst>
  </p:cSld>
  <p:clrMapOvr>
    <a:masterClrMapping/>
  </p:clrMapOvr>
  <mc:AlternateContent xmlns:mc="http://schemas.openxmlformats.org/markup-compatibility/2006" xmlns:p14="http://schemas.microsoft.com/office/powerpoint/2010/main">
    <mc:Choice Requires="p14">
      <p:transition spd="med" p14:dur="700" advClick="0" advTm="90000">
        <p:fade/>
      </p:transition>
    </mc:Choice>
    <mc:Fallback xmlns="">
      <p:transition spd="med" advClick="0" advTm="9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30094" fill="hold"/>
                                        <p:tgtEl>
                                          <p:spTgt spid="8"/>
                                        </p:tgtEl>
                                      </p:cBhvr>
                                    </p:cmd>
                                  </p:childTnLst>
                                </p:cTn>
                              </p:par>
                              <p:par>
                                <p:cTn id="7" presetID="1" presetClass="mediacall" presetSubtype="0" fill="hold" nodeType="withEffect">
                                  <p:stCondLst>
                                    <p:cond delay="0"/>
                                  </p:stCondLst>
                                  <p:childTnLst>
                                    <p:cmd type="call" cmd="playFrom(0.0)">
                                      <p:cBhvr>
                                        <p:cTn id="8" dur="11318" fill="hold"/>
                                        <p:tgtEl>
                                          <p:spTgt spid="5"/>
                                        </p:tgtEl>
                                      </p:cBhvr>
                                    </p:cmd>
                                  </p:childTnLst>
                                </p:cTn>
                              </p:par>
                              <p:par>
                                <p:cTn id="9" presetID="1" presetClass="mediacall" presetSubtype="0" fill="hold" nodeType="withEffect">
                                  <p:stCondLst>
                                    <p:cond delay="11500"/>
                                  </p:stCondLst>
                                  <p:childTnLst>
                                    <p:cmd type="call" cmd="playFrom(0.0)">
                                      <p:cBhvr>
                                        <p:cTn id="10" dur="17474" fill="hold"/>
                                        <p:tgtEl>
                                          <p:spTgt spid="6"/>
                                        </p:tgtEl>
                                      </p:cBhvr>
                                    </p:cmd>
                                  </p:childTnLst>
                                </p:cTn>
                              </p:par>
                              <p:par>
                                <p:cTn id="11" presetID="1" presetClass="mediacall" presetSubtype="0" fill="hold" nodeType="withEffect">
                                  <p:stCondLst>
                                    <p:cond delay="14000"/>
                                  </p:stCondLst>
                                  <p:childTnLst>
                                    <p:cmd type="call" cmd="playFrom(0.0)">
                                      <p:cBhvr>
                                        <p:cTn id="12" dur="1" fill="hold"/>
                                        <p:tgtEl>
                                          <p:spTgt spid="10"/>
                                        </p:tgtEl>
                                      </p:cBhvr>
                                    </p:cmd>
                                  </p:childTnLst>
                                </p:cTn>
                              </p:par>
                              <p:par>
                                <p:cTn id="13" presetID="1" presetClass="mediacall" presetSubtype="0" fill="hold" nodeType="withEffect">
                                  <p:stCondLst>
                                    <p:cond delay="30000"/>
                                  </p:stCondLst>
                                  <p:childTnLst>
                                    <p:cmd type="call" cmd="playFrom(0.0)">
                                      <p:cBhvr>
                                        <p:cTn id="14" dur="555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15" fill="hold" display="0">
                  <p:stCondLst>
                    <p:cond delay="indefinite"/>
                  </p:stCondLst>
                </p:cTn>
                <p:tgtEl>
                  <p:spTgt spid="5"/>
                </p:tgtEl>
              </p:cMediaNode>
            </p:video>
            <p:video>
              <p:cMediaNode vol="80000" showWhenStopped="0">
                <p:cTn id="16" fill="hold" display="0">
                  <p:stCondLst>
                    <p:cond delay="indefinite"/>
                  </p:stCondLst>
                </p:cTn>
                <p:tgtEl>
                  <p:spTgt spid="6"/>
                </p:tgtEl>
              </p:cMediaNode>
            </p:video>
            <p:video>
              <p:cMediaNode vol="80000" showWhenStopped="0">
                <p:cTn id="17" fill="hold" display="0">
                  <p:stCondLst>
                    <p:cond delay="indefinite"/>
                  </p:stCondLst>
                </p:cTn>
                <p:tgtEl>
                  <p:spTgt spid="7"/>
                </p:tgtEl>
              </p:cMediaNode>
            </p:video>
            <p:video>
              <p:cMediaNode vol="80000">
                <p:cTn id="18" repeatCount="indefinite" fill="hold" display="0">
                  <p:stCondLst>
                    <p:cond delay="indefinite"/>
                  </p:stCondLst>
                </p:cTn>
                <p:tgtEl>
                  <p:spTgt spid="8"/>
                </p:tgtEl>
              </p:cMediaNode>
            </p:video>
            <p:audio>
              <p:cMediaNode vol="15152" numSld="3">
                <p:cTn id="19" repeatCount="indefinite"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3" name="TextBox 2">
            <a:extLst>
              <a:ext uri="{FF2B5EF4-FFF2-40B4-BE49-F238E27FC236}">
                <a16:creationId xmlns:a16="http://schemas.microsoft.com/office/drawing/2014/main" id="{8E7E4D31-18B4-446B-A9F3-EF01824562AA}"/>
              </a:ext>
            </a:extLst>
          </p:cNvPr>
          <p:cNvSpPr txBox="1"/>
          <p:nvPr/>
        </p:nvSpPr>
        <p:spPr>
          <a:xfrm>
            <a:off x="5799946" y="116311"/>
            <a:ext cx="2616265" cy="1862048"/>
          </a:xfrm>
          <a:prstGeom prst="rect">
            <a:avLst/>
          </a:prstGeom>
          <a:noFill/>
        </p:spPr>
        <p:txBody>
          <a:bodyPr wrap="square" rtlCol="0">
            <a:spAutoFit/>
          </a:bodyPr>
          <a:lstStyle/>
          <a:p>
            <a:pPr algn="ctr"/>
            <a:r>
              <a:rPr lang="en-GB" sz="11500" b="1" dirty="0">
                <a:solidFill>
                  <a:schemeClr val="bg1"/>
                </a:solidFill>
                <a:latin typeface="Comic Sans MS" panose="030F0702030302020204" pitchFamily="66" charset="0"/>
              </a:rPr>
              <a:t>Let</a:t>
            </a:r>
          </a:p>
        </p:txBody>
      </p:sp>
      <p:sp>
        <p:nvSpPr>
          <p:cNvPr id="4" name="TextBox 3">
            <a:extLst>
              <a:ext uri="{FF2B5EF4-FFF2-40B4-BE49-F238E27FC236}">
                <a16:creationId xmlns:a16="http://schemas.microsoft.com/office/drawing/2014/main" id="{8E7E4D31-18B4-446B-A9F3-EF01824562AA}"/>
              </a:ext>
            </a:extLst>
          </p:cNvPr>
          <p:cNvSpPr txBox="1"/>
          <p:nvPr/>
        </p:nvSpPr>
        <p:spPr>
          <a:xfrm>
            <a:off x="7108079" y="1742858"/>
            <a:ext cx="2616265" cy="1862048"/>
          </a:xfrm>
          <a:prstGeom prst="rect">
            <a:avLst/>
          </a:prstGeom>
          <a:noFill/>
        </p:spPr>
        <p:txBody>
          <a:bodyPr wrap="square" rtlCol="0">
            <a:spAutoFit/>
          </a:bodyPr>
          <a:lstStyle/>
          <a:p>
            <a:pPr algn="ctr"/>
            <a:r>
              <a:rPr lang="en-GB" sz="11500" b="1" dirty="0">
                <a:solidFill>
                  <a:schemeClr val="bg1"/>
                </a:solidFill>
                <a:latin typeface="Comic Sans MS" panose="030F0702030302020204" pitchFamily="66" charset="0"/>
              </a:rPr>
              <a:t>Us</a:t>
            </a:r>
          </a:p>
        </p:txBody>
      </p:sp>
      <p:sp>
        <p:nvSpPr>
          <p:cNvPr id="5" name="TextBox 4">
            <a:extLst>
              <a:ext uri="{FF2B5EF4-FFF2-40B4-BE49-F238E27FC236}">
                <a16:creationId xmlns:a16="http://schemas.microsoft.com/office/drawing/2014/main" id="{8E7E4D31-18B4-446B-A9F3-EF01824562AA}"/>
              </a:ext>
            </a:extLst>
          </p:cNvPr>
          <p:cNvSpPr txBox="1"/>
          <p:nvPr/>
        </p:nvSpPr>
        <p:spPr>
          <a:xfrm>
            <a:off x="8546840" y="3485716"/>
            <a:ext cx="3489650" cy="1862048"/>
          </a:xfrm>
          <a:prstGeom prst="rect">
            <a:avLst/>
          </a:prstGeom>
          <a:noFill/>
        </p:spPr>
        <p:txBody>
          <a:bodyPr wrap="square" rtlCol="0">
            <a:spAutoFit/>
          </a:bodyPr>
          <a:lstStyle/>
          <a:p>
            <a:pPr algn="ctr"/>
            <a:r>
              <a:rPr lang="en-GB" sz="11500" b="1" dirty="0">
                <a:solidFill>
                  <a:schemeClr val="bg1"/>
                </a:solidFill>
                <a:latin typeface="Comic Sans MS" panose="030F0702030302020204" pitchFamily="66" charset="0"/>
              </a:rPr>
              <a:t>Pray</a:t>
            </a:r>
          </a:p>
        </p:txBody>
      </p:sp>
    </p:spTree>
    <p:extLst>
      <p:ext uri="{BB962C8B-B14F-4D97-AF65-F5344CB8AC3E}">
        <p14:creationId xmlns:p14="http://schemas.microsoft.com/office/powerpoint/2010/main" val="3606357226"/>
      </p:ext>
    </p:extLst>
  </p:cSld>
  <p:clrMapOvr>
    <a:masterClrMapping/>
  </p:clrMapOvr>
  <mc:AlternateContent xmlns:mc="http://schemas.openxmlformats.org/markup-compatibility/2006" xmlns:p14="http://schemas.microsoft.com/office/powerpoint/2010/main">
    <mc:Choice Requires="p14">
      <p:transition spd="med" p14:dur="700" advClick="0" advTm="8000">
        <p:fade/>
      </p:transition>
    </mc:Choice>
    <mc:Fallback xmlns="">
      <p:transition spd="med"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3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500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8" descr="Valentine Balloons, Heart Balloons, Red">
            <a:extLst>
              <a:ext uri="{FF2B5EF4-FFF2-40B4-BE49-F238E27FC236}">
                <a16:creationId xmlns:a16="http://schemas.microsoft.com/office/drawing/2014/main" id="{13634CAA-3050-44E4-935F-20468F7E12F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555681" y="4620801"/>
            <a:ext cx="1231944" cy="20532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Pink, Heart, Tender, Sweet, Mother'S Day">
            <a:extLst>
              <a:ext uri="{FF2B5EF4-FFF2-40B4-BE49-F238E27FC236}">
                <a16:creationId xmlns:a16="http://schemas.microsoft.com/office/drawing/2014/main" id="{FD62432B-9681-4DA4-906D-8DEF04B2F0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 y="0"/>
            <a:ext cx="12191999" cy="71351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44F2C06-4E36-4C9D-9DC0-00B6A5169C4C}"/>
              </a:ext>
            </a:extLst>
          </p:cNvPr>
          <p:cNvSpPr txBox="1"/>
          <p:nvPr/>
        </p:nvSpPr>
        <p:spPr>
          <a:xfrm>
            <a:off x="123825" y="761345"/>
            <a:ext cx="10648951" cy="6001643"/>
          </a:xfrm>
          <a:prstGeom prst="rect">
            <a:avLst/>
          </a:prstGeom>
          <a:noFill/>
        </p:spPr>
        <p:txBody>
          <a:bodyPr wrap="square" rtlCol="0">
            <a:spAutoFit/>
          </a:bodyPr>
          <a:lstStyle/>
          <a:p>
            <a:r>
              <a:rPr lang="en-GB" sz="2400" dirty="0">
                <a:latin typeface="Comic Sans MS" panose="030F0702030302020204" pitchFamily="66" charset="0"/>
              </a:rPr>
              <a:t>We pray for all who are alone or feel unloved, that they will feel your presence, Lord, and will be comforted by your love. We pray for the grace to reach out to those who need to be reminded of their Belovedness. </a:t>
            </a:r>
          </a:p>
          <a:p>
            <a:endParaRPr lang="en-GB" sz="2400" dirty="0">
              <a:latin typeface="Comic Sans MS" panose="030F0702030302020204" pitchFamily="66" charset="0"/>
            </a:endParaRPr>
          </a:p>
          <a:p>
            <a:r>
              <a:rPr lang="en-GB" sz="2400" dirty="0">
                <a:latin typeface="Comic Sans MS" panose="030F0702030302020204" pitchFamily="66" charset="0"/>
              </a:rPr>
              <a:t>Help us to never take anyone’s love for granted, and may we always express our gratitude for the ways in which we are loved. Help us to remember that love is eternal as we cherish the memories of those loved ones who have gone before us. </a:t>
            </a:r>
          </a:p>
          <a:p>
            <a:endParaRPr lang="en-GB" sz="2400" dirty="0">
              <a:latin typeface="Comic Sans MS" panose="030F0702030302020204" pitchFamily="66" charset="0"/>
            </a:endParaRPr>
          </a:p>
          <a:p>
            <a:r>
              <a:rPr lang="en-GB" sz="2400" dirty="0">
                <a:latin typeface="Comic Sans MS" panose="030F0702030302020204" pitchFamily="66" charset="0"/>
              </a:rPr>
              <a:t>Give us the ability to recognise that the more we love the more our lives are enhanced: the gift of love does not diminish us in any way. Give us the courage to love generously and unconditionally as Jesus did, and in doing so may ours and others’ lives be transformed. </a:t>
            </a:r>
          </a:p>
          <a:p>
            <a:endParaRPr lang="en-GB" sz="2400" dirty="0">
              <a:latin typeface="Comic Sans MS" panose="030F0702030302020204" pitchFamily="66" charset="0"/>
            </a:endParaRPr>
          </a:p>
          <a:p>
            <a:r>
              <a:rPr lang="en-GB" sz="2400" dirty="0">
                <a:latin typeface="Comic Sans MS" panose="030F0702030302020204" pitchFamily="66" charset="0"/>
              </a:rPr>
              <a:t>We pray these things in Jesus’ name. Amen.</a:t>
            </a:r>
          </a:p>
        </p:txBody>
      </p:sp>
      <p:sp>
        <p:nvSpPr>
          <p:cNvPr id="6" name="TextBox 5">
            <a:extLst>
              <a:ext uri="{FF2B5EF4-FFF2-40B4-BE49-F238E27FC236}">
                <a16:creationId xmlns:a16="http://schemas.microsoft.com/office/drawing/2014/main" id="{37069AAE-1C40-418D-BC8C-389F2C438B91}"/>
              </a:ext>
            </a:extLst>
          </p:cNvPr>
          <p:cNvSpPr txBox="1"/>
          <p:nvPr/>
        </p:nvSpPr>
        <p:spPr>
          <a:xfrm>
            <a:off x="228600" y="114300"/>
            <a:ext cx="6581775" cy="532745"/>
          </a:xfrm>
          <a:prstGeom prst="rect">
            <a:avLst/>
          </a:prstGeom>
          <a:noFill/>
        </p:spPr>
        <p:txBody>
          <a:bodyPr wrap="square" rtlCol="0">
            <a:spAutoFit/>
          </a:bodyPr>
          <a:lstStyle/>
          <a:p>
            <a:r>
              <a:rPr lang="en-GB" sz="2800" b="1" dirty="0">
                <a:latin typeface="Comic Sans MS" panose="030F0702030302020204" pitchFamily="66" charset="0"/>
              </a:rPr>
              <a:t>Let us Pray…</a:t>
            </a:r>
          </a:p>
        </p:txBody>
      </p:sp>
      <p:pic>
        <p:nvPicPr>
          <p:cNvPr id="2" name="WhatsApp Audio 2021-02-03 at 14.45.41">
            <a:hlinkClick r:id="" action="ppaction://media"/>
          </p:cNvPr>
          <p:cNvPicPr>
            <a:picLocks noChangeAspect="1"/>
          </p:cNvPicPr>
          <p:nvPr>
            <a:videoFile r:link="rId1"/>
            <p:extLst>
              <p:ext uri="{DAA4B4D4-6D71-4841-9C94-3DE7FCFB9230}">
                <p14:media xmlns:p14="http://schemas.microsoft.com/office/powerpoint/2010/main" r:embed="rId2">
                  <p14:trim st="817"/>
                </p14:media>
              </p:ext>
            </p:extLst>
          </p:nvPr>
        </p:nvPicPr>
        <p:blipFill>
          <a:blip r:embed="rId9"/>
          <a:stretch>
            <a:fillRect/>
          </a:stretch>
        </p:blipFill>
        <p:spPr>
          <a:xfrm>
            <a:off x="0" y="7135129"/>
            <a:ext cx="609600" cy="609600"/>
          </a:xfrm>
          <a:prstGeom prst="rect">
            <a:avLst/>
          </a:prstGeom>
        </p:spPr>
      </p:pic>
      <p:pic>
        <p:nvPicPr>
          <p:cNvPr id="7" name="WhatsApp Audio 2021-02-03 at 14.40.40">
            <a:hlinkClick r:id="" action="ppaction://media"/>
          </p:cNvPr>
          <p:cNvPicPr>
            <a:picLocks noChangeAspect="1"/>
          </p:cNvPicPr>
          <p:nvPr>
            <a:videoFile r:link="rId1"/>
            <p:extLst>
              <p:ext uri="{DAA4B4D4-6D71-4841-9C94-3DE7FCFB9230}">
                <p14:media xmlns:p14="http://schemas.microsoft.com/office/powerpoint/2010/main" r:embed="rId3">
                  <p14:trim st="1936"/>
                </p14:media>
              </p:ext>
            </p:extLst>
          </p:nvPr>
        </p:nvPicPr>
        <p:blipFill>
          <a:blip r:embed="rId9"/>
          <a:stretch>
            <a:fillRect/>
          </a:stretch>
        </p:blipFill>
        <p:spPr>
          <a:xfrm>
            <a:off x="2021633" y="7135129"/>
            <a:ext cx="609600" cy="609600"/>
          </a:xfrm>
          <a:prstGeom prst="rect">
            <a:avLst/>
          </a:prstGeom>
        </p:spPr>
      </p:pic>
      <p:pic>
        <p:nvPicPr>
          <p:cNvPr id="8" name="WhatsApp Audio 2021-02-03 at 14.32.29">
            <a:hlinkClick r:id="" action="ppaction://media"/>
          </p:cNvPr>
          <p:cNvPicPr>
            <a:picLocks noChangeAspect="1"/>
          </p:cNvPicPr>
          <p:nvPr>
            <a:videoFile r:link="rId5"/>
            <p:extLst>
              <p:ext uri="{DAA4B4D4-6D71-4841-9C94-3DE7FCFB9230}">
                <p14:media xmlns:p14="http://schemas.microsoft.com/office/powerpoint/2010/main" r:embed="rId4"/>
              </p:ext>
            </p:extLst>
          </p:nvPr>
        </p:nvPicPr>
        <p:blipFill>
          <a:blip r:embed="rId9"/>
          <a:stretch>
            <a:fillRect/>
          </a:stretch>
        </p:blipFill>
        <p:spPr>
          <a:xfrm>
            <a:off x="4043266" y="7135129"/>
            <a:ext cx="609600" cy="609600"/>
          </a:xfrm>
          <a:prstGeom prst="rect">
            <a:avLst/>
          </a:prstGeom>
        </p:spPr>
      </p:pic>
    </p:spTree>
    <p:extLst>
      <p:ext uri="{BB962C8B-B14F-4D97-AF65-F5344CB8AC3E}">
        <p14:creationId xmlns:p14="http://schemas.microsoft.com/office/powerpoint/2010/main" val="1679106105"/>
      </p:ext>
    </p:extLst>
  </p:cSld>
  <p:clrMapOvr>
    <a:masterClrMapping/>
  </p:clrMapOvr>
  <mc:AlternateContent xmlns:mc="http://schemas.openxmlformats.org/markup-compatibility/2006" xmlns:p14="http://schemas.microsoft.com/office/powerpoint/2010/main">
    <mc:Choice Requires="p14">
      <p:transition spd="med" p14:dur="700" advClick="0" advTm="58000">
        <p:fade/>
      </p:transition>
    </mc:Choice>
    <mc:Fallback xmlns="">
      <p:transition spd="med" advClick="0"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3260" fill="hold"/>
                                        <p:tgtEl>
                                          <p:spTgt spid="2"/>
                                        </p:tgtEl>
                                      </p:cBhvr>
                                    </p:cmd>
                                  </p:childTnLst>
                                </p:cTn>
                              </p:par>
                            </p:childTnLst>
                          </p:cTn>
                        </p:par>
                        <p:par>
                          <p:cTn id="7" fill="hold">
                            <p:stCondLst>
                              <p:cond delay="15260"/>
                            </p:stCondLst>
                            <p:childTnLst>
                              <p:par>
                                <p:cTn id="8" presetID="1" presetClass="mediacall" presetSubtype="0" fill="hold" nodeType="afterEffect">
                                  <p:stCondLst>
                                    <p:cond delay="1000"/>
                                  </p:stCondLst>
                                  <p:childTnLst>
                                    <p:cmd type="call" cmd="playFrom(0.0)">
                                      <p:cBhvr>
                                        <p:cTn id="9" dur="15061" fill="hold"/>
                                        <p:tgtEl>
                                          <p:spTgt spid="7"/>
                                        </p:tgtEl>
                                      </p:cBhvr>
                                    </p:cmd>
                                  </p:childTnLst>
                                </p:cTn>
                              </p:par>
                            </p:childTnLst>
                          </p:cTn>
                        </p:par>
                        <p:par>
                          <p:cTn id="10" fill="hold">
                            <p:stCondLst>
                              <p:cond delay="31321"/>
                            </p:stCondLst>
                            <p:childTnLst>
                              <p:par>
                                <p:cTn id="11" presetID="1" presetClass="mediacall" presetSubtype="0" fill="hold" nodeType="afterEffect">
                                  <p:stCondLst>
                                    <p:cond delay="1000"/>
                                  </p:stCondLst>
                                  <p:childTnLst>
                                    <p:cmd type="call" cmd="playFrom(0.0)">
                                      <p:cBhvr>
                                        <p:cTn id="12" dur="2460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13" fill="hold" display="0">
                  <p:stCondLst>
                    <p:cond delay="indefinite"/>
                  </p:stCondLst>
                  <p:endCondLst>
                    <p:cond evt="onStopAudio" delay="0">
                      <p:tgtEl>
                        <p:sldTgt/>
                      </p:tgtEl>
                    </p:cond>
                  </p:endCondLst>
                </p:cTn>
                <p:tgtEl>
                  <p:spTgt spid="2"/>
                </p:tgtEl>
              </p:cMediaNode>
            </p:video>
            <p:video>
              <p:cMediaNode vol="80000">
                <p:cTn id="14" fill="hold" display="0">
                  <p:stCondLst>
                    <p:cond delay="indefinite"/>
                  </p:stCondLst>
                  <p:endCondLst>
                    <p:cond evt="onStopAudio" delay="0">
                      <p:tgtEl>
                        <p:sldTgt/>
                      </p:tgtEl>
                    </p:cond>
                  </p:endCondLst>
                </p:cTn>
                <p:tgtEl>
                  <p:spTgt spid="7"/>
                </p:tgtEl>
              </p:cMediaNode>
            </p:video>
            <p:video>
              <p:cMediaNode vol="80000">
                <p:cTn id="15" fill="hold" display="0">
                  <p:stCondLst>
                    <p:cond delay="indefinite"/>
                  </p:stCondLst>
                  <p:endCondLst>
                    <p:cond evt="onStopAudio" delay="0">
                      <p:tgtEl>
                        <p:sldTgt/>
                      </p:tgtEl>
                    </p:cond>
                  </p:endCondLst>
                </p:cTn>
                <p:tgtEl>
                  <p:spTgt spid="8"/>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F100AA-D1A1-4770-B4D2-3C56795552D2}"/>
              </a:ext>
            </a:extLst>
          </p:cNvPr>
          <p:cNvSpPr txBox="1"/>
          <p:nvPr/>
        </p:nvSpPr>
        <p:spPr>
          <a:xfrm>
            <a:off x="843380" y="195309"/>
            <a:ext cx="10449016" cy="6537886"/>
          </a:xfrm>
          <a:prstGeom prst="rect">
            <a:avLst/>
          </a:prstGeom>
          <a:noFill/>
        </p:spPr>
        <p:txBody>
          <a:bodyPr wrap="square" rtlCol="0">
            <a:spAutoFit/>
          </a:bodyPr>
          <a:lstStyle/>
          <a:p>
            <a:pPr algn="ctr"/>
            <a:r>
              <a:rPr lang="en-GB" sz="6000" dirty="0">
                <a:solidFill>
                  <a:srgbClr val="FF0066"/>
                </a:solidFill>
                <a:latin typeface="Comic Sans MS" panose="030F0702030302020204" pitchFamily="66" charset="0"/>
              </a:rPr>
              <a:t>Spread the Good News and let God’s love shine out through you this Valentine’s Day!</a:t>
            </a:r>
          </a:p>
          <a:p>
            <a:pPr algn="ctr"/>
            <a:endParaRPr lang="en-GB" sz="6000" dirty="0">
              <a:solidFill>
                <a:srgbClr val="FF0066"/>
              </a:solidFill>
              <a:latin typeface="Comic Sans MS" panose="030F0702030302020204" pitchFamily="66" charset="0"/>
            </a:endParaRPr>
          </a:p>
          <a:p>
            <a:pPr algn="ctr"/>
            <a:r>
              <a:rPr lang="en-GB" sz="6000" dirty="0">
                <a:solidFill>
                  <a:srgbClr val="FF0066"/>
                </a:solidFill>
                <a:latin typeface="Comic Sans MS" panose="030F0702030302020204" pitchFamily="66" charset="0"/>
              </a:rPr>
              <a:t>God bless,</a:t>
            </a:r>
          </a:p>
          <a:p>
            <a:pPr algn="ctr"/>
            <a:r>
              <a:rPr lang="en-GB" sz="6000" dirty="0">
                <a:solidFill>
                  <a:srgbClr val="FF0066"/>
                </a:solidFill>
                <a:latin typeface="Comic Sans MS" panose="030F0702030302020204" pitchFamily="66" charset="0"/>
              </a:rPr>
              <a:t>Mrs Darwin</a:t>
            </a:r>
          </a:p>
        </p:txBody>
      </p:sp>
      <p:pic>
        <p:nvPicPr>
          <p:cNvPr id="4" name="Picture 38" descr="Valentine Balloons, Heart Balloons, Red">
            <a:extLst>
              <a:ext uri="{FF2B5EF4-FFF2-40B4-BE49-F238E27FC236}">
                <a16:creationId xmlns:a16="http://schemas.microsoft.com/office/drawing/2014/main" id="{DC010C91-2E0C-4437-913B-03236D993BC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27076" y="4163627"/>
            <a:ext cx="1764481" cy="2569568"/>
          </a:xfrm>
          <a:prstGeom prst="rect">
            <a:avLst/>
          </a:prstGeom>
          <a:noFill/>
          <a:extLst>
            <a:ext uri="{909E8E84-426E-40DD-AFC4-6F175D3DCCD1}">
              <a14:hiddenFill xmlns:a14="http://schemas.microsoft.com/office/drawing/2010/main">
                <a:solidFill>
                  <a:srgbClr val="FFFFFF"/>
                </a:solidFill>
              </a14:hiddenFill>
            </a:ext>
          </a:extLst>
        </p:spPr>
      </p:pic>
      <p:pic>
        <p:nvPicPr>
          <p:cNvPr id="3" name="WhatsApp Audio 2021-02-03 at 15.27.06">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922683" y="6227115"/>
            <a:ext cx="609600" cy="609600"/>
          </a:xfrm>
          <a:prstGeom prst="rect">
            <a:avLst/>
          </a:prstGeom>
        </p:spPr>
      </p:pic>
      <p:pic>
        <p:nvPicPr>
          <p:cNvPr id="5" name="Slide 1 Audio">
            <a:hlinkClick r:id="" action="ppaction://media"/>
            <a:extLst>
              <a:ext uri="{FF2B5EF4-FFF2-40B4-BE49-F238E27FC236}">
                <a16:creationId xmlns:a16="http://schemas.microsoft.com/office/drawing/2014/main" id="{FCF71354-96E2-4363-BD49-494D19F01180}"/>
              </a:ext>
            </a:extLst>
          </p:cNvPr>
          <p:cNvPicPr>
            <a:picLocks noChangeAspect="1"/>
          </p:cNvPicPr>
          <p:nvPr>
            <a:audioFile r:link="rId3"/>
            <p:extLst>
              <p:ext uri="{DAA4B4D4-6D71-4841-9C94-3DE7FCFB9230}">
                <p14:media xmlns:p14="http://schemas.microsoft.com/office/powerpoint/2010/main" r:embed="rId4">
                  <p14:trim st="8000" end="72700"/>
                </p14:media>
              </p:ext>
            </p:extLst>
          </p:nvPr>
        </p:nvPicPr>
        <p:blipFill>
          <a:blip r:embed="rId7"/>
          <a:stretch>
            <a:fillRect/>
          </a:stretch>
        </p:blipFill>
        <p:spPr>
          <a:xfrm>
            <a:off x="11667805" y="6370637"/>
            <a:ext cx="487363" cy="487363"/>
          </a:xfrm>
          <a:prstGeom prst="rect">
            <a:avLst/>
          </a:prstGeom>
        </p:spPr>
      </p:pic>
      <p:pic>
        <p:nvPicPr>
          <p:cNvPr id="1026" name="Picture 2" descr="Image result for jesus huggi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2081" y="3672681"/>
            <a:ext cx="2426479" cy="3203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602749"/>
      </p:ext>
    </p:extLst>
  </p:cSld>
  <p:clrMapOvr>
    <a:masterClrMapping/>
  </p:clrMapOvr>
  <mc:AlternateContent xmlns:mc="http://schemas.openxmlformats.org/markup-compatibility/2006" xmlns:p14="http://schemas.microsoft.com/office/powerpoint/2010/main">
    <mc:Choice Requires="p14">
      <p:transition spd="med" p14:dur="700" advClick="0" advTm="55000">
        <p:fade/>
      </p:transition>
    </mc:Choice>
    <mc:Fallback xmlns="">
      <p:transition spd="med" advClick="0"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4073" fill="hold"/>
                                        <p:tgtEl>
                                          <p:spTgt spid="3"/>
                                        </p:tgtEl>
                                      </p:cBhvr>
                                    </p:cmd>
                                  </p:childTnLst>
                                </p:cTn>
                              </p:par>
                            </p:childTnLst>
                          </p:cTn>
                        </p:par>
                        <p:par>
                          <p:cTn id="7" fill="hold">
                            <p:stCondLst>
                              <p:cond delay="44073"/>
                            </p:stCondLst>
                            <p:childTnLst>
                              <p:par>
                                <p:cTn id="8" presetID="1" presetClass="mediacall" presetSubtype="0" fill="hold" nodeType="afterEffect">
                                  <p:stCondLst>
                                    <p:cond delay="0"/>
                                  </p:stCondLst>
                                  <p:childTnLst>
                                    <p:cmd type="call" cmd="playFrom(0.0)">
                                      <p:cBhvr>
                                        <p:cTn id="9"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10" fill="hold" display="0">
                  <p:stCondLst>
                    <p:cond delay="indefinite"/>
                  </p:stCondLst>
                  <p:endCondLst>
                    <p:cond evt="onStopAudio" delay="0">
                      <p:tgtEl>
                        <p:sldTgt/>
                      </p:tgtEl>
                    </p:cond>
                  </p:endCondLst>
                </p:cTn>
                <p:tgtEl>
                  <p:spTgt spid="3"/>
                </p:tgtEl>
              </p:cMediaNode>
            </p:video>
            <p:audio>
              <p:cMediaNode vol="80000" numSld="2" showWhenStopped="0">
                <p:cTn id="11"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86499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8" descr="Valentine Balloons, Heart Balloons, Red">
            <a:extLst>
              <a:ext uri="{FF2B5EF4-FFF2-40B4-BE49-F238E27FC236}">
                <a16:creationId xmlns:a16="http://schemas.microsoft.com/office/drawing/2014/main" id="{7E9E5D31-33B2-4F4F-B6D0-022B6B2407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5406" y="2915826"/>
            <a:ext cx="1231944" cy="205324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As I Have Loved You Love One Another: Bible Scripture Journal (Personalized  Gift for Christians): Productions, DP: 9781072385660: Amazon.com: Books">
            <a:extLst>
              <a:ext uri="{FF2B5EF4-FFF2-40B4-BE49-F238E27FC236}">
                <a16:creationId xmlns:a16="http://schemas.microsoft.com/office/drawing/2014/main" id="{9A4A8266-5A93-4214-AF67-C1A28EEA115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0695" b="19583"/>
          <a:stretch/>
        </p:blipFill>
        <p:spPr bwMode="auto">
          <a:xfrm>
            <a:off x="-6753" y="0"/>
            <a:ext cx="3242076" cy="339497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Love One Another For Love Is of God - 1 John 4:7 - Today's Bible Verse for  August 9, 2018">
            <a:extLst>
              <a:ext uri="{FF2B5EF4-FFF2-40B4-BE49-F238E27FC236}">
                <a16:creationId xmlns:a16="http://schemas.microsoft.com/office/drawing/2014/main" id="{9B0150E1-2564-4371-86E9-FEB1A0D79476}"/>
              </a:ext>
            </a:extLst>
          </p:cNvPr>
          <p:cNvPicPr>
            <a:picLocks noChangeAspect="1" noChangeArrowheads="1"/>
          </p:cNvPicPr>
          <p:nvPr/>
        </p:nvPicPr>
        <p:blipFill rotWithShape="1">
          <a:blip r:embed="rId4">
            <a:duotone>
              <a:schemeClr val="accent2">
                <a:shade val="45000"/>
                <a:satMod val="135000"/>
              </a:schemeClr>
              <a:prstClr val="white"/>
            </a:duotone>
            <a:extLst>
              <a:ext uri="{28A0092B-C50C-407E-A947-70E740481C1C}">
                <a14:useLocalDpi xmlns:a14="http://schemas.microsoft.com/office/drawing/2010/main" val="0"/>
              </a:ext>
            </a:extLst>
          </a:blip>
          <a:srcRect b="5800"/>
          <a:stretch/>
        </p:blipFill>
        <p:spPr bwMode="auto">
          <a:xfrm>
            <a:off x="8961438" y="62144"/>
            <a:ext cx="3230562" cy="349780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DCECB09-15EC-4452-A049-0752F25ED3E7}"/>
              </a:ext>
            </a:extLst>
          </p:cNvPr>
          <p:cNvSpPr txBox="1"/>
          <p:nvPr/>
        </p:nvSpPr>
        <p:spPr>
          <a:xfrm>
            <a:off x="3251601" y="428892"/>
            <a:ext cx="5688799" cy="646331"/>
          </a:xfrm>
          <a:prstGeom prst="rect">
            <a:avLst/>
          </a:prstGeom>
          <a:noFill/>
        </p:spPr>
        <p:txBody>
          <a:bodyPr wrap="square" rtlCol="0">
            <a:spAutoFit/>
          </a:bodyPr>
          <a:lstStyle/>
          <a:p>
            <a:r>
              <a:rPr lang="en-GB" sz="3600" b="1" dirty="0">
                <a:latin typeface="Comic Sans MS" panose="030F0702030302020204" pitchFamily="66" charset="0"/>
              </a:rPr>
              <a:t>Reflect on these quotes</a:t>
            </a:r>
          </a:p>
        </p:txBody>
      </p:sp>
      <p:sp>
        <p:nvSpPr>
          <p:cNvPr id="7" name="TextBox 6">
            <a:extLst>
              <a:ext uri="{FF2B5EF4-FFF2-40B4-BE49-F238E27FC236}">
                <a16:creationId xmlns:a16="http://schemas.microsoft.com/office/drawing/2014/main" id="{9B870AC8-76CE-4AEF-9A72-BC4026048C53}"/>
              </a:ext>
            </a:extLst>
          </p:cNvPr>
          <p:cNvSpPr txBox="1"/>
          <p:nvPr/>
        </p:nvSpPr>
        <p:spPr>
          <a:xfrm>
            <a:off x="3263115" y="1075224"/>
            <a:ext cx="5665767" cy="4339650"/>
          </a:xfrm>
          <a:prstGeom prst="rect">
            <a:avLst/>
          </a:prstGeom>
          <a:noFill/>
        </p:spPr>
        <p:txBody>
          <a:bodyPr wrap="square" rtlCol="0">
            <a:spAutoFit/>
          </a:bodyPr>
          <a:lstStyle/>
          <a:p>
            <a:pPr marL="285750" indent="-285750">
              <a:buFont typeface="Arial" panose="020B0604020202020204" pitchFamily="34" charset="0"/>
              <a:buChar char="•"/>
            </a:pPr>
            <a:endParaRPr lang="en-GB" dirty="0"/>
          </a:p>
          <a:p>
            <a:pPr marL="285750" lvl="0" indent="-285750">
              <a:buFont typeface="Arial" panose="020B0604020202020204" pitchFamily="34" charset="0"/>
              <a:buChar char="•"/>
            </a:pPr>
            <a:r>
              <a:rPr lang="en-GB" sz="2000" dirty="0">
                <a:solidFill>
                  <a:prstClr val="black"/>
                </a:solidFill>
                <a:latin typeface="Comic Sans MS" panose="030F0702030302020204" pitchFamily="66" charset="0"/>
              </a:rPr>
              <a:t>Which quote from John do you prefer? Why?</a:t>
            </a:r>
          </a:p>
          <a:p>
            <a:pPr marL="285750" indent="-285750">
              <a:buFont typeface="Arial" panose="020B0604020202020204" pitchFamily="34" charset="0"/>
              <a:buChar char="•"/>
            </a:pPr>
            <a:endParaRPr lang="en-GB" sz="2000" dirty="0">
              <a:latin typeface="Comic Sans MS" panose="030F0702030302020204" pitchFamily="66" charset="0"/>
            </a:endParaRPr>
          </a:p>
          <a:p>
            <a:pPr marL="285750" indent="-285750">
              <a:buFont typeface="Arial" panose="020B0604020202020204" pitchFamily="34" charset="0"/>
              <a:buChar char="•"/>
            </a:pPr>
            <a:r>
              <a:rPr lang="en-GB" sz="2000" dirty="0">
                <a:latin typeface="Comic Sans MS" panose="030F0702030302020204" pitchFamily="66" charset="0"/>
              </a:rPr>
              <a:t>Have you seen or heard these quotes before?</a:t>
            </a:r>
          </a:p>
          <a:p>
            <a:pPr marL="285750" indent="-285750">
              <a:buFont typeface="Arial" panose="020B0604020202020204" pitchFamily="34" charset="0"/>
              <a:buChar char="•"/>
            </a:pPr>
            <a:endParaRPr lang="en-GB" sz="2000" dirty="0">
              <a:latin typeface="Comic Sans MS" panose="030F0702030302020204" pitchFamily="66" charset="0"/>
            </a:endParaRPr>
          </a:p>
          <a:p>
            <a:pPr marL="285750" indent="-285750">
              <a:buFont typeface="Arial" panose="020B0604020202020204" pitchFamily="34" charset="0"/>
              <a:buChar char="•"/>
            </a:pPr>
            <a:r>
              <a:rPr lang="en-GB" sz="2000" dirty="0">
                <a:latin typeface="Comic Sans MS" panose="030F0702030302020204" pitchFamily="66" charset="0"/>
              </a:rPr>
              <a:t>How do they make you feel?</a:t>
            </a:r>
          </a:p>
          <a:p>
            <a:pPr marL="285750" indent="-285750">
              <a:buFont typeface="Arial" panose="020B0604020202020204" pitchFamily="34" charset="0"/>
              <a:buChar char="•"/>
            </a:pPr>
            <a:endParaRPr lang="en-GB" sz="2000" dirty="0">
              <a:latin typeface="Comic Sans MS" panose="030F0702030302020204" pitchFamily="66" charset="0"/>
            </a:endParaRPr>
          </a:p>
          <a:p>
            <a:pPr marL="285750" indent="-285750">
              <a:buFont typeface="Arial" panose="020B0604020202020204" pitchFamily="34" charset="0"/>
              <a:buChar char="•"/>
            </a:pPr>
            <a:r>
              <a:rPr lang="en-GB" sz="2000" dirty="0">
                <a:latin typeface="Comic Sans MS" panose="030F0702030302020204" pitchFamily="66" charset="0"/>
              </a:rPr>
              <a:t>How do they fit into your life right now?</a:t>
            </a:r>
          </a:p>
          <a:p>
            <a:endParaRPr lang="en-GB" sz="2000" dirty="0">
              <a:latin typeface="Comic Sans MS" panose="030F0702030302020204" pitchFamily="66" charset="0"/>
            </a:endParaRPr>
          </a:p>
          <a:p>
            <a:pPr marL="342900" indent="-342900">
              <a:buFont typeface="Arial" panose="020B0604020202020204" pitchFamily="34" charset="0"/>
              <a:buChar char="•"/>
            </a:pPr>
            <a:r>
              <a:rPr lang="en-GB" sz="2000" dirty="0">
                <a:latin typeface="Comic Sans MS" panose="030F0702030302020204" pitchFamily="66" charset="0"/>
              </a:rPr>
              <a:t>Is love the most important value that Jesus teaches us?</a:t>
            </a:r>
            <a:endParaRPr lang="en-GB" dirty="0"/>
          </a:p>
          <a:p>
            <a:pPr marL="285750" indent="-285750">
              <a:buFont typeface="Arial" panose="020B0604020202020204" pitchFamily="34" charset="0"/>
              <a:buChar char="•"/>
            </a:pPr>
            <a:endParaRPr lang="en-GB" dirty="0"/>
          </a:p>
        </p:txBody>
      </p:sp>
      <p:pic>
        <p:nvPicPr>
          <p:cNvPr id="4104" name="Picture 8" descr="Deacon Tom's Homily for the 6th Sunday of Easter — Saint John Neumann  Catholic Church">
            <a:extLst>
              <a:ext uri="{FF2B5EF4-FFF2-40B4-BE49-F238E27FC236}">
                <a16:creationId xmlns:a16="http://schemas.microsoft.com/office/drawing/2014/main" id="{1A34F5E2-9880-40A9-868B-F26A865116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82477" y="3515254"/>
            <a:ext cx="3230562" cy="3369379"/>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The Maze of Our Lives: We love because He first loved us.">
            <a:extLst>
              <a:ext uri="{FF2B5EF4-FFF2-40B4-BE49-F238E27FC236}">
                <a16:creationId xmlns:a16="http://schemas.microsoft.com/office/drawing/2014/main" id="{CF9B6A82-0A09-4EED-A1A9-870932206EB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324225"/>
            <a:ext cx="3251601" cy="35337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5A984EF-9F39-46FF-94D4-E1E7C5A0E04D}"/>
              </a:ext>
            </a:extLst>
          </p:cNvPr>
          <p:cNvSpPr txBox="1"/>
          <p:nvPr/>
        </p:nvSpPr>
        <p:spPr>
          <a:xfrm>
            <a:off x="3405749" y="6169981"/>
            <a:ext cx="4930383" cy="646331"/>
          </a:xfrm>
          <a:prstGeom prst="rect">
            <a:avLst/>
          </a:prstGeom>
          <a:noFill/>
        </p:spPr>
        <p:txBody>
          <a:bodyPr wrap="square" rtlCol="0">
            <a:spAutoFit/>
          </a:bodyPr>
          <a:lstStyle/>
          <a:p>
            <a:pPr lvl="0"/>
            <a:r>
              <a:rPr lang="en-GB" dirty="0">
                <a:solidFill>
                  <a:prstClr val="black"/>
                </a:solidFill>
                <a:hlinkClick r:id="rId7"/>
              </a:rPr>
              <a:t>https://www.youtube.com/watch?v=WTDoDA-1lsE</a:t>
            </a:r>
            <a:endParaRPr lang="en-GB" dirty="0">
              <a:solidFill>
                <a:prstClr val="black"/>
              </a:solidFill>
            </a:endParaRPr>
          </a:p>
          <a:p>
            <a:pPr lvl="0"/>
            <a:endParaRPr lang="en-GB" dirty="0">
              <a:solidFill>
                <a:prstClr val="black"/>
              </a:solidFill>
            </a:endParaRPr>
          </a:p>
        </p:txBody>
      </p:sp>
    </p:spTree>
    <p:extLst>
      <p:ext uri="{BB962C8B-B14F-4D97-AF65-F5344CB8AC3E}">
        <p14:creationId xmlns:p14="http://schemas.microsoft.com/office/powerpoint/2010/main" val="37809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par>
                                <p:cTn id="8" presetID="22" presetClass="entr" presetSubtype="8" fill="hold" nodeType="withEffect">
                                  <p:stCondLst>
                                    <p:cond delay="2000"/>
                                  </p:stCondLst>
                                  <p:childTnLst>
                                    <p:set>
                                      <p:cBhvr>
                                        <p:cTn id="9" dur="1" fill="hold">
                                          <p:stCondLst>
                                            <p:cond delay="0"/>
                                          </p:stCondLst>
                                        </p:cTn>
                                        <p:tgtEl>
                                          <p:spTgt spid="7">
                                            <p:txEl>
                                              <p:pRg st="3" end="3"/>
                                            </p:txEl>
                                          </p:spTgt>
                                        </p:tgtEl>
                                        <p:attrNameLst>
                                          <p:attrName>style.visibility</p:attrName>
                                        </p:attrNameLst>
                                      </p:cBhvr>
                                      <p:to>
                                        <p:strVal val="visible"/>
                                      </p:to>
                                    </p:set>
                                    <p:animEffect transition="in" filter="wipe(left)">
                                      <p:cBhvr>
                                        <p:cTn id="10" dur="500"/>
                                        <p:tgtEl>
                                          <p:spTgt spid="7">
                                            <p:txEl>
                                              <p:pRg st="3" end="3"/>
                                            </p:txEl>
                                          </p:spTgt>
                                        </p:tgtEl>
                                      </p:cBhvr>
                                    </p:animEffect>
                                  </p:childTnLst>
                                </p:cTn>
                              </p:par>
                              <p:par>
                                <p:cTn id="11" presetID="22" presetClass="entr" presetSubtype="8" fill="hold" nodeType="withEffect">
                                  <p:stCondLst>
                                    <p:cond delay="4000"/>
                                  </p:stCondLst>
                                  <p:childTnLst>
                                    <p:set>
                                      <p:cBhvr>
                                        <p:cTn id="12" dur="1" fill="hold">
                                          <p:stCondLst>
                                            <p:cond delay="0"/>
                                          </p:stCondLst>
                                        </p:cTn>
                                        <p:tgtEl>
                                          <p:spTgt spid="7">
                                            <p:txEl>
                                              <p:pRg st="5" end="5"/>
                                            </p:txEl>
                                          </p:spTgt>
                                        </p:tgtEl>
                                        <p:attrNameLst>
                                          <p:attrName>style.visibility</p:attrName>
                                        </p:attrNameLst>
                                      </p:cBhvr>
                                      <p:to>
                                        <p:strVal val="visible"/>
                                      </p:to>
                                    </p:set>
                                    <p:animEffect transition="in" filter="wipe(left)">
                                      <p:cBhvr>
                                        <p:cTn id="13" dur="500"/>
                                        <p:tgtEl>
                                          <p:spTgt spid="7">
                                            <p:txEl>
                                              <p:pRg st="5" end="5"/>
                                            </p:txEl>
                                          </p:spTgt>
                                        </p:tgtEl>
                                      </p:cBhvr>
                                    </p:animEffect>
                                  </p:childTnLst>
                                </p:cTn>
                              </p:par>
                              <p:par>
                                <p:cTn id="14" presetID="22" presetClass="entr" presetSubtype="8" fill="hold" nodeType="withEffect">
                                  <p:stCondLst>
                                    <p:cond delay="6000"/>
                                  </p:stCondLst>
                                  <p:childTnLst>
                                    <p:set>
                                      <p:cBhvr>
                                        <p:cTn id="15" dur="1" fill="hold">
                                          <p:stCondLst>
                                            <p:cond delay="0"/>
                                          </p:stCondLst>
                                        </p:cTn>
                                        <p:tgtEl>
                                          <p:spTgt spid="7">
                                            <p:txEl>
                                              <p:pRg st="7" end="7"/>
                                            </p:txEl>
                                          </p:spTgt>
                                        </p:tgtEl>
                                        <p:attrNameLst>
                                          <p:attrName>style.visibility</p:attrName>
                                        </p:attrNameLst>
                                      </p:cBhvr>
                                      <p:to>
                                        <p:strVal val="visible"/>
                                      </p:to>
                                    </p:set>
                                    <p:animEffect transition="in" filter="wipe(left)">
                                      <p:cBhvr>
                                        <p:cTn id="16" dur="500"/>
                                        <p:tgtEl>
                                          <p:spTgt spid="7">
                                            <p:txEl>
                                              <p:pRg st="7" end="7"/>
                                            </p:txEl>
                                          </p:spTgt>
                                        </p:tgtEl>
                                      </p:cBhvr>
                                    </p:animEffect>
                                  </p:childTnLst>
                                </p:cTn>
                              </p:par>
                              <p:par>
                                <p:cTn id="17" presetID="22" presetClass="entr" presetSubtype="8" fill="hold" nodeType="withEffect">
                                  <p:stCondLst>
                                    <p:cond delay="8000"/>
                                  </p:stCondLst>
                                  <p:childTnLst>
                                    <p:set>
                                      <p:cBhvr>
                                        <p:cTn id="18" dur="1" fill="hold">
                                          <p:stCondLst>
                                            <p:cond delay="0"/>
                                          </p:stCondLst>
                                        </p:cTn>
                                        <p:tgtEl>
                                          <p:spTgt spid="7">
                                            <p:txEl>
                                              <p:pRg st="9" end="9"/>
                                            </p:txEl>
                                          </p:spTgt>
                                        </p:tgtEl>
                                        <p:attrNameLst>
                                          <p:attrName>style.visibility</p:attrName>
                                        </p:attrNameLst>
                                      </p:cBhvr>
                                      <p:to>
                                        <p:strVal val="visible"/>
                                      </p:to>
                                    </p:set>
                                    <p:animEffect transition="in" filter="wipe(left)">
                                      <p:cBhvr>
                                        <p:cTn id="19"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4674</TotalTime>
  <Words>574</Words>
  <Application>Microsoft Office PowerPoint</Application>
  <PresentationFormat>Widescreen</PresentationFormat>
  <Paragraphs>72</Paragraphs>
  <Slides>18</Slides>
  <Notes>4</Notes>
  <HiddenSlides>0</HiddenSlides>
  <MMClips>24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 CENA</vt: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Rose Darwin</dc:creator>
  <cp:lastModifiedBy>Jodie Blincow</cp:lastModifiedBy>
  <cp:revision>71</cp:revision>
  <dcterms:created xsi:type="dcterms:W3CDTF">2021-01-27T10:37:57Z</dcterms:created>
  <dcterms:modified xsi:type="dcterms:W3CDTF">2021-02-12T14:31:16Z</dcterms:modified>
</cp:coreProperties>
</file>