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
  </p:notesMasterIdLst>
  <p:sldIdLst>
    <p:sldId id="288" r:id="rId3"/>
    <p:sldId id="257" r:id="rId4"/>
    <p:sldId id="280" r:id="rId5"/>
    <p:sldId id="281" r:id="rId6"/>
    <p:sldId id="28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EC02D6-4839-4D26-BB92-139F0E946163}" v="72" dt="2022-01-20T14:05:12.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3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1BEC02D6-4839-4D26-BB92-139F0E946163}"/>
    <pc:docChg chg="undo custSel delSld modSld">
      <pc:chgData name="Rose Darwin [TBCS-NOR]" userId="96e9ce63-dc63-4cb4-9e18-49ed0662571c" providerId="ADAL" clId="{1BEC02D6-4839-4D26-BB92-139F0E946163}" dt="2022-01-20T14:05:12.946" v="532"/>
      <pc:docMkLst>
        <pc:docMk/>
      </pc:docMkLst>
      <pc:sldChg chg="addSp delSp modSp mod">
        <pc:chgData name="Rose Darwin [TBCS-NOR]" userId="96e9ce63-dc63-4cb4-9e18-49ed0662571c" providerId="ADAL" clId="{1BEC02D6-4839-4D26-BB92-139F0E946163}" dt="2022-01-20T11:07:19.173" v="23" actId="14100"/>
        <pc:sldMkLst>
          <pc:docMk/>
          <pc:sldMk cId="998193489" sldId="257"/>
        </pc:sldMkLst>
        <pc:spChg chg="mod">
          <ac:chgData name="Rose Darwin [TBCS-NOR]" userId="96e9ce63-dc63-4cb4-9e18-49ed0662571c" providerId="ADAL" clId="{1BEC02D6-4839-4D26-BB92-139F0E946163}" dt="2022-01-20T11:05:57.413" v="13" actId="14100"/>
          <ac:spMkLst>
            <pc:docMk/>
            <pc:sldMk cId="998193489" sldId="257"/>
            <ac:spMk id="6" creationId="{4EE0119B-7ED4-4875-AB57-B14574470C72}"/>
          </ac:spMkLst>
        </pc:spChg>
        <pc:graphicFrameChg chg="add del mod modGraphic">
          <ac:chgData name="Rose Darwin [TBCS-NOR]" userId="96e9ce63-dc63-4cb4-9e18-49ed0662571c" providerId="ADAL" clId="{1BEC02D6-4839-4D26-BB92-139F0E946163}" dt="2022-01-20T11:07:19.173" v="23" actId="14100"/>
          <ac:graphicFrameMkLst>
            <pc:docMk/>
            <pc:sldMk cId="998193489" sldId="257"/>
            <ac:graphicFrameMk id="5" creationId="{00000000-0000-0000-0000-000000000000}"/>
          </ac:graphicFrameMkLst>
        </pc:graphicFrameChg>
      </pc:sldChg>
      <pc:sldChg chg="addSp modSp mod">
        <pc:chgData name="Rose Darwin [TBCS-NOR]" userId="96e9ce63-dc63-4cb4-9e18-49ed0662571c" providerId="ADAL" clId="{1BEC02D6-4839-4D26-BB92-139F0E946163}" dt="2022-01-20T13:43:01.054" v="205" actId="20577"/>
        <pc:sldMkLst>
          <pc:docMk/>
          <pc:sldMk cId="2371469973" sldId="280"/>
        </pc:sldMkLst>
        <pc:spChg chg="mod">
          <ac:chgData name="Rose Darwin [TBCS-NOR]" userId="96e9ce63-dc63-4cb4-9e18-49ed0662571c" providerId="ADAL" clId="{1BEC02D6-4839-4D26-BB92-139F0E946163}" dt="2022-01-20T13:43:01.054" v="205" actId="20577"/>
          <ac:spMkLst>
            <pc:docMk/>
            <pc:sldMk cId="2371469973" sldId="280"/>
            <ac:spMk id="2" creationId="{00000000-0000-0000-0000-000000000000}"/>
          </ac:spMkLst>
        </pc:spChg>
        <pc:picChg chg="mod">
          <ac:chgData name="Rose Darwin [TBCS-NOR]" userId="96e9ce63-dc63-4cb4-9e18-49ed0662571c" providerId="ADAL" clId="{1BEC02D6-4839-4D26-BB92-139F0E946163}" dt="2022-01-20T11:09:49.193" v="123" actId="1076"/>
          <ac:picMkLst>
            <pc:docMk/>
            <pc:sldMk cId="2371469973" sldId="280"/>
            <ac:picMk id="3" creationId="{05B6D9EE-1624-4412-8FBC-90C233CBA699}"/>
          </ac:picMkLst>
        </pc:picChg>
        <pc:picChg chg="add mod">
          <ac:chgData name="Rose Darwin [TBCS-NOR]" userId="96e9ce63-dc63-4cb4-9e18-49ed0662571c" providerId="ADAL" clId="{1BEC02D6-4839-4D26-BB92-139F0E946163}" dt="2022-01-20T11:09:47.288" v="122" actId="1076"/>
          <ac:picMkLst>
            <pc:docMk/>
            <pc:sldMk cId="2371469973" sldId="280"/>
            <ac:picMk id="14" creationId="{163683BE-B815-414A-AEA7-24F3AF80404D}"/>
          </ac:picMkLst>
        </pc:picChg>
        <pc:picChg chg="add mod">
          <ac:chgData name="Rose Darwin [TBCS-NOR]" userId="96e9ce63-dc63-4cb4-9e18-49ed0662571c" providerId="ADAL" clId="{1BEC02D6-4839-4D26-BB92-139F0E946163}" dt="2022-01-20T11:09:41" v="120" actId="1076"/>
          <ac:picMkLst>
            <pc:docMk/>
            <pc:sldMk cId="2371469973" sldId="280"/>
            <ac:picMk id="15" creationId="{ACE3395F-F174-4B1B-A5F2-23D9D7FE7708}"/>
          </ac:picMkLst>
        </pc:picChg>
        <pc:picChg chg="add mod">
          <ac:chgData name="Rose Darwin [TBCS-NOR]" userId="96e9ce63-dc63-4cb4-9e18-49ed0662571c" providerId="ADAL" clId="{1BEC02D6-4839-4D26-BB92-139F0E946163}" dt="2022-01-20T11:09:43.925" v="121" actId="1076"/>
          <ac:picMkLst>
            <pc:docMk/>
            <pc:sldMk cId="2371469973" sldId="280"/>
            <ac:picMk id="16" creationId="{996F5E90-AAC6-4F10-AAE4-C49CC6C0026A}"/>
          </ac:picMkLst>
        </pc:picChg>
      </pc:sldChg>
      <pc:sldChg chg="addSp delSp modSp mod">
        <pc:chgData name="Rose Darwin [TBCS-NOR]" userId="96e9ce63-dc63-4cb4-9e18-49ed0662571c" providerId="ADAL" clId="{1BEC02D6-4839-4D26-BB92-139F0E946163}" dt="2022-01-20T14:00:10.915" v="461" actId="14100"/>
        <pc:sldMkLst>
          <pc:docMk/>
          <pc:sldMk cId="2222086641" sldId="281"/>
        </pc:sldMkLst>
        <pc:spChg chg="mod">
          <ac:chgData name="Rose Darwin [TBCS-NOR]" userId="96e9ce63-dc63-4cb4-9e18-49ed0662571c" providerId="ADAL" clId="{1BEC02D6-4839-4D26-BB92-139F0E946163}" dt="2022-01-20T13:59:40.713" v="455" actId="14100"/>
          <ac:spMkLst>
            <pc:docMk/>
            <pc:sldMk cId="2222086641" sldId="281"/>
            <ac:spMk id="2" creationId="{00000000-0000-0000-0000-000000000000}"/>
          </ac:spMkLst>
        </pc:spChg>
        <pc:spChg chg="mod">
          <ac:chgData name="Rose Darwin [TBCS-NOR]" userId="96e9ce63-dc63-4cb4-9e18-49ed0662571c" providerId="ADAL" clId="{1BEC02D6-4839-4D26-BB92-139F0E946163}" dt="2022-01-20T13:59:15.530" v="450" actId="14100"/>
          <ac:spMkLst>
            <pc:docMk/>
            <pc:sldMk cId="2222086641" sldId="281"/>
            <ac:spMk id="3" creationId="{00000000-0000-0000-0000-000000000000}"/>
          </ac:spMkLst>
        </pc:spChg>
        <pc:spChg chg="add mod">
          <ac:chgData name="Rose Darwin [TBCS-NOR]" userId="96e9ce63-dc63-4cb4-9e18-49ed0662571c" providerId="ADAL" clId="{1BEC02D6-4839-4D26-BB92-139F0E946163}" dt="2022-01-20T14:00:10.915" v="461" actId="14100"/>
          <ac:spMkLst>
            <pc:docMk/>
            <pc:sldMk cId="2222086641" sldId="281"/>
            <ac:spMk id="6" creationId="{F6F7423D-DD53-42DE-9060-7AEF7EC58296}"/>
          </ac:spMkLst>
        </pc:spChg>
        <pc:spChg chg="add del mod">
          <ac:chgData name="Rose Darwin [TBCS-NOR]" userId="96e9ce63-dc63-4cb4-9e18-49ed0662571c" providerId="ADAL" clId="{1BEC02D6-4839-4D26-BB92-139F0E946163}" dt="2022-01-20T13:54:20.949" v="326"/>
          <ac:spMkLst>
            <pc:docMk/>
            <pc:sldMk cId="2222086641" sldId="281"/>
            <ac:spMk id="14" creationId="{5C4076B6-945D-4C8C-90D2-1B232BF668E8}"/>
          </ac:spMkLst>
        </pc:spChg>
        <pc:picChg chg="add mod">
          <ac:chgData name="Rose Darwin [TBCS-NOR]" userId="96e9ce63-dc63-4cb4-9e18-49ed0662571c" providerId="ADAL" clId="{1BEC02D6-4839-4D26-BB92-139F0E946163}" dt="2022-01-20T13:59:25.857" v="453" actId="14100"/>
          <ac:picMkLst>
            <pc:docMk/>
            <pc:sldMk cId="2222086641" sldId="281"/>
            <ac:picMk id="5" creationId="{206C241A-0032-4BCD-B1A1-1596C3468384}"/>
          </ac:picMkLst>
        </pc:picChg>
        <pc:picChg chg="del">
          <ac:chgData name="Rose Darwin [TBCS-NOR]" userId="96e9ce63-dc63-4cb4-9e18-49ed0662571c" providerId="ADAL" clId="{1BEC02D6-4839-4D26-BB92-139F0E946163}" dt="2022-01-20T13:45:31.598" v="252" actId="21"/>
          <ac:picMkLst>
            <pc:docMk/>
            <pc:sldMk cId="2222086641" sldId="281"/>
            <ac:picMk id="13" creationId="{00000000-0000-0000-0000-000000000000}"/>
          </ac:picMkLst>
        </pc:picChg>
        <pc:picChg chg="mod">
          <ac:chgData name="Rose Darwin [TBCS-NOR]" userId="96e9ce63-dc63-4cb4-9e18-49ed0662571c" providerId="ADAL" clId="{1BEC02D6-4839-4D26-BB92-139F0E946163}" dt="2022-01-20T13:59:01.090" v="447" actId="1076"/>
          <ac:picMkLst>
            <pc:docMk/>
            <pc:sldMk cId="2222086641" sldId="281"/>
            <ac:picMk id="2049" creationId="{00000000-0000-0000-0000-000000000000}"/>
          </ac:picMkLst>
        </pc:picChg>
      </pc:sldChg>
      <pc:sldChg chg="delSp modSp del mod">
        <pc:chgData name="Rose Darwin [TBCS-NOR]" userId="96e9ce63-dc63-4cb4-9e18-49ed0662571c" providerId="ADAL" clId="{1BEC02D6-4839-4D26-BB92-139F0E946163}" dt="2022-01-20T14:00:25.509" v="462" actId="2696"/>
        <pc:sldMkLst>
          <pc:docMk/>
          <pc:sldMk cId="1410414399" sldId="283"/>
        </pc:sldMkLst>
        <pc:spChg chg="mod">
          <ac:chgData name="Rose Darwin [TBCS-NOR]" userId="96e9ce63-dc63-4cb4-9e18-49ed0662571c" providerId="ADAL" clId="{1BEC02D6-4839-4D26-BB92-139F0E946163}" dt="2022-01-20T13:53:56.235" v="324" actId="21"/>
          <ac:spMkLst>
            <pc:docMk/>
            <pc:sldMk cId="1410414399" sldId="283"/>
            <ac:spMk id="2" creationId="{00000000-0000-0000-0000-000000000000}"/>
          </ac:spMkLst>
        </pc:spChg>
        <pc:spChg chg="mod">
          <ac:chgData name="Rose Darwin [TBCS-NOR]" userId="96e9ce63-dc63-4cb4-9e18-49ed0662571c" providerId="ADAL" clId="{1BEC02D6-4839-4D26-BB92-139F0E946163}" dt="2022-01-20T13:46:21.840" v="257" actId="14100"/>
          <ac:spMkLst>
            <pc:docMk/>
            <pc:sldMk cId="1410414399" sldId="283"/>
            <ac:spMk id="3" creationId="{00000000-0000-0000-0000-000000000000}"/>
          </ac:spMkLst>
        </pc:spChg>
        <pc:picChg chg="del">
          <ac:chgData name="Rose Darwin [TBCS-NOR]" userId="96e9ce63-dc63-4cb4-9e18-49ed0662571c" providerId="ADAL" clId="{1BEC02D6-4839-4D26-BB92-139F0E946163}" dt="2022-01-20T13:47:41.807" v="278" actId="21"/>
          <ac:picMkLst>
            <pc:docMk/>
            <pc:sldMk cId="1410414399" sldId="283"/>
            <ac:picMk id="16" creationId="{00000000-0000-0000-0000-000000000000}"/>
          </ac:picMkLst>
        </pc:picChg>
      </pc:sldChg>
      <pc:sldChg chg="addSp delSp modSp mod">
        <pc:chgData name="Rose Darwin [TBCS-NOR]" userId="96e9ce63-dc63-4cb4-9e18-49ed0662571c" providerId="ADAL" clId="{1BEC02D6-4839-4D26-BB92-139F0E946163}" dt="2022-01-20T14:05:12.946" v="532"/>
        <pc:sldMkLst>
          <pc:docMk/>
          <pc:sldMk cId="2737437349" sldId="286"/>
        </pc:sldMkLst>
        <pc:spChg chg="mod">
          <ac:chgData name="Rose Darwin [TBCS-NOR]" userId="96e9ce63-dc63-4cb4-9e18-49ed0662571c" providerId="ADAL" clId="{1BEC02D6-4839-4D26-BB92-139F0E946163}" dt="2022-01-20T14:01:27.384" v="476" actId="14100"/>
          <ac:spMkLst>
            <pc:docMk/>
            <pc:sldMk cId="2737437349" sldId="286"/>
            <ac:spMk id="3" creationId="{00000000-0000-0000-0000-000000000000}"/>
          </ac:spMkLst>
        </pc:spChg>
        <pc:spChg chg="add del mod">
          <ac:chgData name="Rose Darwin [TBCS-NOR]" userId="96e9ce63-dc63-4cb4-9e18-49ed0662571c" providerId="ADAL" clId="{1BEC02D6-4839-4D26-BB92-139F0E946163}" dt="2022-01-20T14:05:08.687" v="531" actId="21"/>
          <ac:spMkLst>
            <pc:docMk/>
            <pc:sldMk cId="2737437349" sldId="286"/>
            <ac:spMk id="11" creationId="{24981856-92E0-41B4-A2C8-F9BD11266535}"/>
          </ac:spMkLst>
        </pc:spChg>
        <pc:spChg chg="del mod">
          <ac:chgData name="Rose Darwin [TBCS-NOR]" userId="96e9ce63-dc63-4cb4-9e18-49ed0662571c" providerId="ADAL" clId="{1BEC02D6-4839-4D26-BB92-139F0E946163}" dt="2022-01-20T14:01:49.990" v="479" actId="21"/>
          <ac:spMkLst>
            <pc:docMk/>
            <pc:sldMk cId="2737437349" sldId="286"/>
            <ac:spMk id="16" creationId="{C0895E4E-A4D2-49FF-97C8-49000E62F1B6}"/>
          </ac:spMkLst>
        </pc:spChg>
        <pc:spChg chg="add mod">
          <ac:chgData name="Rose Darwin [TBCS-NOR]" userId="96e9ce63-dc63-4cb4-9e18-49ed0662571c" providerId="ADAL" clId="{1BEC02D6-4839-4D26-BB92-139F0E946163}" dt="2022-01-20T14:05:12.946" v="532"/>
          <ac:spMkLst>
            <pc:docMk/>
            <pc:sldMk cId="2737437349" sldId="286"/>
            <ac:spMk id="20" creationId="{3F188FB6-FD16-4739-BACA-F84DD177B706}"/>
          </ac:spMkLst>
        </pc:spChg>
        <pc:picChg chg="add del mod">
          <ac:chgData name="Rose Darwin [TBCS-NOR]" userId="96e9ce63-dc63-4cb4-9e18-49ed0662571c" providerId="ADAL" clId="{1BEC02D6-4839-4D26-BB92-139F0E946163}" dt="2022-01-20T14:02:45.327" v="493" actId="21"/>
          <ac:picMkLst>
            <pc:docMk/>
            <pc:sldMk cId="2737437349" sldId="286"/>
            <ac:picMk id="6" creationId="{946AEC7F-A06D-445E-BFCB-098E15D2BE58}"/>
          </ac:picMkLst>
        </pc:picChg>
        <pc:picChg chg="add del">
          <ac:chgData name="Rose Darwin [TBCS-NOR]" userId="96e9ce63-dc63-4cb4-9e18-49ed0662571c" providerId="ADAL" clId="{1BEC02D6-4839-4D26-BB92-139F0E946163}" dt="2022-01-20T14:02:56.085" v="497"/>
          <ac:picMkLst>
            <pc:docMk/>
            <pc:sldMk cId="2737437349" sldId="286"/>
            <ac:picMk id="7" creationId="{C143A762-7D9C-429D-92D3-2E2776A826DC}"/>
          </ac:picMkLst>
        </pc:picChg>
        <pc:picChg chg="add del mod">
          <ac:chgData name="Rose Darwin [TBCS-NOR]" userId="96e9ce63-dc63-4cb4-9e18-49ed0662571c" providerId="ADAL" clId="{1BEC02D6-4839-4D26-BB92-139F0E946163}" dt="2022-01-20T14:02:55.569" v="496"/>
          <ac:picMkLst>
            <pc:docMk/>
            <pc:sldMk cId="2737437349" sldId="286"/>
            <ac:picMk id="18" creationId="{B61E6A6E-A65C-4D69-A9F9-7A3DEEEA0D63}"/>
          </ac:picMkLst>
        </pc:picChg>
        <pc:picChg chg="mod">
          <ac:chgData name="Rose Darwin [TBCS-NOR]" userId="96e9ce63-dc63-4cb4-9e18-49ed0662571c" providerId="ADAL" clId="{1BEC02D6-4839-4D26-BB92-139F0E946163}" dt="2022-01-20T14:02:02.410" v="485" actId="14100"/>
          <ac:picMkLst>
            <pc:docMk/>
            <pc:sldMk cId="2737437349" sldId="286"/>
            <ac:picMk id="307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20/01/2022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71585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830822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04476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719616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789756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827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34721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15595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51478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409204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722655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16268498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sAg7rn7fH3Q" TargetMode="External"/><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16633"/>
            <a:ext cx="7848872" cy="1800200"/>
          </a:xfrm>
        </p:spPr>
        <p:txBody>
          <a:bodyPr>
            <a:normAutofit fontScale="90000"/>
          </a:bodyPr>
          <a:lstStyle/>
          <a:p>
            <a:pPr marL="0" marR="0" lvl="0" indent="0" algn="ctr" defTabSz="914400" rtl="0" eaLnBrk="1" fontAlgn="auto" latinLnBrk="0" hangingPunct="1">
              <a:lnSpc>
                <a:spcPct val="107000"/>
              </a:lnSpc>
              <a:spcBef>
                <a:spcPts val="0"/>
              </a:spcBef>
              <a:spcAft>
                <a:spcPts val="800"/>
              </a:spcAft>
              <a:buClrTx/>
              <a:buSzTx/>
              <a:buFontTx/>
              <a:buNone/>
              <a:tabLst/>
              <a:defRPr/>
            </a:pPr>
            <a:br>
              <a:rPr lang="en-GB" sz="3600" b="1" dirty="0">
                <a:solidFill>
                  <a:prstClr val="black"/>
                </a:solidFill>
                <a:latin typeface="Comic Sans MS" panose="030F0702030302020204" pitchFamily="66" charset="0"/>
                <a:ea typeface="Calibri" panose="020F0502020204030204" pitchFamily="34" charset="0"/>
                <a:cs typeface="Calibri" panose="020F0502020204030204" pitchFamily="34" charset="0"/>
              </a:rPr>
            </a:br>
            <a:r>
              <a:rPr lang="en-GB" sz="36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br>
              <a:rPr kumimoji="0" lang="en-GB" sz="1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br>
            <a:r>
              <a:rPr lang="en-GB" sz="3100" b="1" dirty="0">
                <a:solidFill>
                  <a:srgbClr val="00B050"/>
                </a:solidFill>
                <a:latin typeface="Kristen ITC" panose="03050502040202030202" pitchFamily="66" charset="0"/>
                <a:ea typeface="Calibri" panose="020F0502020204030204" pitchFamily="34" charset="0"/>
                <a:cs typeface="Calibri" panose="020F0502020204030204" pitchFamily="34" charset="0"/>
              </a:rPr>
              <a:t>3r</a:t>
            </a:r>
            <a:r>
              <a:rPr kumimoji="0" lang="en-GB" sz="3100" b="1" i="0" u="none" strike="noStrike" kern="1200" cap="none" spc="0" normalizeH="0" baseline="3000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d</a:t>
            </a:r>
            <a:r>
              <a:rPr kumimoji="0" lang="en-GB" sz="3100" b="1" i="0" u="none" strike="noStrike" kern="1200" cap="none" spc="0" normalizeH="0" baseline="0" noProof="0" dirty="0">
                <a:ln>
                  <a:noFill/>
                </a:ln>
                <a:solidFill>
                  <a:srgbClr val="00B050"/>
                </a:solidFill>
                <a:effectLst/>
                <a:uLnTx/>
                <a:uFillTx/>
                <a:latin typeface="Kristen ITC" panose="03050502040202030202" pitchFamily="66" charset="0"/>
                <a:ea typeface="Calibri" panose="020F0502020204030204" pitchFamily="34" charset="0"/>
                <a:cs typeface="Calibri" panose="020F0502020204030204" pitchFamily="34" charset="0"/>
              </a:rPr>
              <a:t> Sunday of Ordinary Time C</a:t>
            </a:r>
            <a:br>
              <a:rPr kumimoji="0" lang="en-GB" sz="3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br>
              <a:rPr lang="en-GB" sz="3100" b="1" dirty="0">
                <a:solidFill>
                  <a:srgbClr val="FFC000"/>
                </a:solidFill>
                <a:latin typeface="Calibri" panose="020F0502020204030204" pitchFamily="34" charset="0"/>
                <a:ea typeface="Calibri" panose="020F0502020204030204" pitchFamily="34" charset="0"/>
                <a:cs typeface="Times New Roman" panose="02020603050405020304" pitchFamily="18" charset="0"/>
              </a:rPr>
            </a:br>
            <a:endParaRPr lang="en-GB" sz="3100" b="1" dirty="0">
              <a:solidFill>
                <a:srgbClr val="FFC000"/>
              </a:solidFill>
            </a:endParaRPr>
          </a:p>
        </p:txBody>
      </p:sp>
      <p:sp>
        <p:nvSpPr>
          <p:cNvPr id="6" name="TextBox 5">
            <a:extLst>
              <a:ext uri="{FF2B5EF4-FFF2-40B4-BE49-F238E27FC236}">
                <a16:creationId xmlns:a16="http://schemas.microsoft.com/office/drawing/2014/main" id="{B33F5B62-6A09-4165-94F8-23EA5C9B7060}"/>
              </a:ext>
            </a:extLst>
          </p:cNvPr>
          <p:cNvSpPr txBox="1"/>
          <p:nvPr/>
        </p:nvSpPr>
        <p:spPr>
          <a:xfrm>
            <a:off x="2843808" y="1360969"/>
            <a:ext cx="3240360" cy="543354"/>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800" dirty="0">
                <a:effectLst/>
                <a:latin typeface="Kristen ITC" panose="03050502040202030202" pitchFamily="66" charset="0"/>
                <a:ea typeface="Calibri" panose="020F0502020204030204" pitchFamily="34" charset="0"/>
                <a:cs typeface="Times New Roman" panose="02020603050405020304" pitchFamily="18" charset="0"/>
              </a:rPr>
              <a:t>Luke 1:1-4; 4:14-21</a:t>
            </a:r>
            <a:endParaRPr kumimoji="0" lang="en-GB" sz="28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endParaRPr>
          </a:p>
        </p:txBody>
      </p:sp>
      <p:pic>
        <p:nvPicPr>
          <p:cNvPr id="7" name="Picture 6" descr="Text&#10;&#10;Description automatically generated">
            <a:extLst>
              <a:ext uri="{FF2B5EF4-FFF2-40B4-BE49-F238E27FC236}">
                <a16:creationId xmlns:a16="http://schemas.microsoft.com/office/drawing/2014/main" id="{9D1BC115-1034-483D-A46E-9A6407142FE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904323"/>
            <a:ext cx="6768752" cy="4837044"/>
          </a:xfrm>
          <a:prstGeom prst="rect">
            <a:avLst/>
          </a:prstGeom>
          <a:noFill/>
          <a:ln>
            <a:noFill/>
          </a:ln>
        </p:spPr>
      </p:pic>
      <p:sp>
        <p:nvSpPr>
          <p:cNvPr id="8" name="TextBox 7">
            <a:extLst>
              <a:ext uri="{FF2B5EF4-FFF2-40B4-BE49-F238E27FC236}">
                <a16:creationId xmlns:a16="http://schemas.microsoft.com/office/drawing/2014/main" id="{7ABFCFC8-EE1D-4BEB-8E16-15147F6D3E87}"/>
              </a:ext>
            </a:extLst>
          </p:cNvPr>
          <p:cNvSpPr txBox="1"/>
          <p:nvPr/>
        </p:nvSpPr>
        <p:spPr>
          <a:xfrm>
            <a:off x="1043608" y="6253624"/>
            <a:ext cx="734481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hlinkClick r:id="rId3"/>
              </a:rPr>
              <a:t>Rend Collective - Rescuer (Good News) [Official Music Video] - YouTube</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273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816571411"/>
              </p:ext>
            </p:extLst>
          </p:nvPr>
        </p:nvGraphicFramePr>
        <p:xfrm>
          <a:off x="107504" y="44624"/>
          <a:ext cx="8928992" cy="6768734"/>
        </p:xfrm>
        <a:graphic>
          <a:graphicData uri="http://schemas.openxmlformats.org/drawingml/2006/table">
            <a:tbl>
              <a:tblPr firstRow="1" firstCol="1" bandRow="1"/>
              <a:tblGrid>
                <a:gridCol w="8928992">
                  <a:extLst>
                    <a:ext uri="{9D8B030D-6E8A-4147-A177-3AD203B41FA5}">
                      <a16:colId xmlns:a16="http://schemas.microsoft.com/office/drawing/2014/main" val="1628629733"/>
                    </a:ext>
                  </a:extLst>
                </a:gridCol>
              </a:tblGrid>
              <a:tr h="6768734">
                <a:tc>
                  <a:txBody>
                    <a:bodyPr/>
                    <a:lstStyle/>
                    <a:p>
                      <a:pPr algn="ctr">
                        <a:lnSpc>
                          <a:spcPct val="107000"/>
                        </a:lnSpc>
                        <a:spcAft>
                          <a:spcPts val="0"/>
                        </a:spcAft>
                      </a:pPr>
                      <a:r>
                        <a:rPr lang="en-GB" sz="2400" b="1" dirty="0">
                          <a:effectLst/>
                          <a:latin typeface="Comic Sans MS" panose="030F0702030302020204" pitchFamily="66" charset="0"/>
                          <a:ea typeface="Calibri" panose="020F0502020204030204" pitchFamily="34" charset="0"/>
                          <a:cs typeface="Calibri" panose="020F0502020204030204" pitchFamily="34" charset="0"/>
                        </a:rPr>
                        <a:t>Gospel</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3rd Sunday of Ordinary Time Year C</a:t>
                      </a:r>
                    </a:p>
                    <a:p>
                      <a:pPr algn="ctr">
                        <a:lnSpc>
                          <a:spcPct val="107000"/>
                        </a:lnSpc>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2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With the power of the Spirit in him, Jesus stood up to read and they handed him the scroll of the prophet Isaiah. Unrolling the scroll, he found the place where it is written:</a:t>
                      </a:r>
                    </a:p>
                    <a:p>
                      <a:pPr indent="152400" algn="ctr">
                        <a:lnSpc>
                          <a:spcPct val="107000"/>
                        </a:lnSpc>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2000" b="1" dirty="0">
                          <a:effectLst/>
                          <a:latin typeface="Comic Sans MS" panose="030F0702030302020204" pitchFamily="66" charset="0"/>
                          <a:ea typeface="Times New Roman" panose="02020603050405020304" pitchFamily="18" charset="0"/>
                          <a:cs typeface="Calibri" panose="020F0502020204030204" pitchFamily="34" charset="0"/>
                        </a:rPr>
                        <a:t>the Spirit of the Lord has been given to me, for he has anointed me. He has sent me to bring the good news to the poor, to proclaim liberty to captives and to the blind new sight, to set the downtrodden free, to proclaim the Lord’s year of favour. </a:t>
                      </a:r>
                    </a:p>
                    <a:p>
                      <a:pPr algn="ctr">
                        <a:lnSpc>
                          <a:spcPct val="107000"/>
                        </a:lnSpc>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2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He then rolled up the scroll and sat down. And all eyes in the synagogue were fixed on him. Then he began to speak to them, </a:t>
                      </a:r>
                    </a:p>
                    <a:p>
                      <a:pPr algn="ctr">
                        <a:lnSpc>
                          <a:spcPct val="107000"/>
                        </a:lnSpc>
                        <a:spcAft>
                          <a:spcPts val="0"/>
                        </a:spcAft>
                      </a:pPr>
                      <a:r>
                        <a:rPr lang="en-GB" sz="2000"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‘This text is being fulfilled today even as you listen.</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278610"/>
                  </a:ext>
                </a:extLst>
              </a:tr>
            </a:tbl>
          </a:graphicData>
        </a:graphic>
      </p:graphicFrame>
      <p:sp>
        <p:nvSpPr>
          <p:cNvPr id="6" name="TextBox 5">
            <a:extLst>
              <a:ext uri="{FF2B5EF4-FFF2-40B4-BE49-F238E27FC236}">
                <a16:creationId xmlns:a16="http://schemas.microsoft.com/office/drawing/2014/main" id="{4EE0119B-7ED4-4875-AB57-B14574470C72}"/>
              </a:ext>
            </a:extLst>
          </p:cNvPr>
          <p:cNvSpPr txBox="1"/>
          <p:nvPr/>
        </p:nvSpPr>
        <p:spPr>
          <a:xfrm rot="10800000" flipV="1">
            <a:off x="213698" y="5741968"/>
            <a:ext cx="623050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1582" y="56336"/>
            <a:ext cx="9060837" cy="66992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41582" y="188640"/>
            <a:ext cx="6978690" cy="6556154"/>
          </a:xfrm>
          <a:prstGeom prst="rect">
            <a:avLst/>
          </a:prstGeom>
        </p:spPr>
        <p:txBody>
          <a:bodyPr wrap="square">
            <a:spAutoFit/>
          </a:bodyPr>
          <a:lstStyle/>
          <a:p>
            <a:pPr algn="ctr">
              <a:lnSpc>
                <a:spcPct val="107000"/>
              </a:lnSpc>
              <a:spcAft>
                <a:spcPts val="800"/>
              </a:spcAft>
            </a:pPr>
            <a:r>
              <a:rPr lang="en-GB" b="1" dirty="0">
                <a:latin typeface="Comic Sans MS" panose="030F0702030302020204" pitchFamily="66" charset="0"/>
                <a:ea typeface="Calibri" panose="020F0502020204030204" pitchFamily="34" charset="0"/>
                <a:cs typeface="Calibri" panose="020F0502020204030204" pitchFamily="34" charset="0"/>
              </a:rPr>
              <a:t>Gospel Reflection -  </a:t>
            </a:r>
          </a:p>
          <a:p>
            <a:pPr marL="285750" indent="-285750">
              <a:lnSpc>
                <a:spcPct val="107000"/>
              </a:lnSpc>
              <a:spcAft>
                <a:spcPts val="800"/>
              </a:spcAft>
              <a:buFont typeface="Arial" panose="020B0604020202020204" pitchFamily="34" charset="0"/>
              <a:buChar char="•"/>
            </a:pPr>
            <a:r>
              <a:rPr lang="en-GB" dirty="0">
                <a:latin typeface="Comic Sans MS" panose="030F0702030302020204" pitchFamily="66" charset="0"/>
                <a:ea typeface="Times New Roman" panose="02020603050405020304" pitchFamily="18" charset="0"/>
                <a:cs typeface="Calibri" panose="020F0502020204030204" pitchFamily="34" charset="0"/>
              </a:rPr>
              <a:t>In the gospel this week we hear about Jesus teaching in the Synagogue. Jesus has been sent by God to save the world. The words he spoke were very important.</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75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…the Spirit of the Lord has been given to me, for he has anointed me. He has sent me to bring the good news to the poor, to proclaim liberty to captives and to the blind new sight, to set the downtrodden free, to proclaim the Lord’s year of favour.</a:t>
            </a:r>
            <a:r>
              <a:rPr lang="en-GB" sz="2000" dirty="0">
                <a:latin typeface="Comic Sans MS" panose="030F0702030302020204" pitchFamily="66" charset="0"/>
                <a:ea typeface="Times New Roman" panose="02020603050405020304" pitchFamily="18" charset="0"/>
                <a:cs typeface="Calibri" panose="020F0502020204030204" pitchFamily="34" charset="0"/>
              </a:rPr>
              <a:t> </a:t>
            </a:r>
          </a:p>
          <a:p>
            <a:pPr marL="285750" indent="-285750">
              <a:buFont typeface="Arial" panose="020B0604020202020204" pitchFamily="34" charset="0"/>
              <a:buChar char="•"/>
            </a:pPr>
            <a:r>
              <a:rPr lang="en-GB" dirty="0">
                <a:latin typeface="Comic Sans MS" panose="030F0702030302020204" pitchFamily="66" charset="0"/>
                <a:ea typeface="Times New Roman" panose="02020603050405020304" pitchFamily="18" charset="0"/>
              </a:rPr>
              <a:t>These words were written about Jesus but the people listening did not realise this until Jesus explained that He had come to be that person. </a:t>
            </a:r>
          </a:p>
          <a:p>
            <a:pPr marL="285750" indent="-285750">
              <a:buFont typeface="Arial" panose="020B0604020202020204" pitchFamily="34" charset="0"/>
              <a:buChar char="•"/>
            </a:pPr>
            <a:endParaRPr lang="en-GB" dirty="0">
              <a:latin typeface="Comic Sans MS" panose="030F0702030302020204" pitchFamily="66" charset="0"/>
              <a:ea typeface="Times New Roman" panose="02020603050405020304" pitchFamily="18" charset="0"/>
            </a:endParaRPr>
          </a:p>
          <a:p>
            <a:pPr marL="285750" indent="-285750">
              <a:buFont typeface="Arial" panose="020B0604020202020204" pitchFamily="34" charset="0"/>
              <a:buChar char="•"/>
            </a:pPr>
            <a:r>
              <a:rPr lang="en-GB" dirty="0">
                <a:latin typeface="Comic Sans MS" panose="030F0702030302020204" pitchFamily="66" charset="0"/>
                <a:ea typeface="Times New Roman" panose="02020603050405020304" pitchFamily="18" charset="0"/>
              </a:rPr>
              <a:t>The Holy Spirit (God’s Spirit)would help him with this work</a:t>
            </a:r>
          </a:p>
          <a:p>
            <a:endParaRPr lang="en-GB" dirty="0">
              <a:latin typeface="Comic Sans MS" panose="030F0702030302020204" pitchFamily="66" charset="0"/>
              <a:ea typeface="Times New Roman" panose="02020603050405020304" pitchFamily="18" charset="0"/>
            </a:endParaRPr>
          </a:p>
          <a:p>
            <a:pPr marL="285750" indent="-285750">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The Holy Spirit is Jesus' gift to the Church. The Holy Spirit allows the Church to carry on the mission of Jesus.</a:t>
            </a:r>
          </a:p>
          <a:p>
            <a:pPr marL="285750" indent="-285750">
              <a:buFont typeface="Arial" panose="020B0604020202020204" pitchFamily="34" charset="0"/>
              <a:buChar char="•"/>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When we do what Jesus did ~ show love, respect and kindness towards each other ~ then we are serving the Kingdom of God.</a:t>
            </a:r>
          </a:p>
        </p:txBody>
      </p:sp>
      <p:pic>
        <p:nvPicPr>
          <p:cNvPr id="3" name="Picture 2">
            <a:extLst>
              <a:ext uri="{FF2B5EF4-FFF2-40B4-BE49-F238E27FC236}">
                <a16:creationId xmlns:a16="http://schemas.microsoft.com/office/drawing/2014/main" id="{05B6D9EE-1624-4412-8FBC-90C233CBA699}"/>
              </a:ext>
            </a:extLst>
          </p:cNvPr>
          <p:cNvPicPr>
            <a:picLocks noChangeAspect="1"/>
          </p:cNvPicPr>
          <p:nvPr/>
        </p:nvPicPr>
        <p:blipFill>
          <a:blip r:embed="rId3"/>
          <a:stretch>
            <a:fillRect/>
          </a:stretch>
        </p:blipFill>
        <p:spPr>
          <a:xfrm>
            <a:off x="7158202" y="602781"/>
            <a:ext cx="1806286" cy="1368152"/>
          </a:xfrm>
          <a:prstGeom prst="rect">
            <a:avLst/>
          </a:prstGeom>
        </p:spPr>
      </p:pic>
      <p:pic>
        <p:nvPicPr>
          <p:cNvPr id="14" name="Picture 13">
            <a:extLst>
              <a:ext uri="{FF2B5EF4-FFF2-40B4-BE49-F238E27FC236}">
                <a16:creationId xmlns:a16="http://schemas.microsoft.com/office/drawing/2014/main" id="{163683BE-B815-414A-AEA7-24F3AF80404D}"/>
              </a:ext>
            </a:extLst>
          </p:cNvPr>
          <p:cNvPicPr>
            <a:picLocks noChangeAspect="1"/>
          </p:cNvPicPr>
          <p:nvPr/>
        </p:nvPicPr>
        <p:blipFill>
          <a:blip r:embed="rId3"/>
          <a:stretch>
            <a:fillRect/>
          </a:stretch>
        </p:blipFill>
        <p:spPr>
          <a:xfrm>
            <a:off x="7158202" y="4707237"/>
            <a:ext cx="1806286" cy="1368152"/>
          </a:xfrm>
          <a:prstGeom prst="rect">
            <a:avLst/>
          </a:prstGeom>
        </p:spPr>
      </p:pic>
      <p:pic>
        <p:nvPicPr>
          <p:cNvPr id="15" name="Picture 14">
            <a:extLst>
              <a:ext uri="{FF2B5EF4-FFF2-40B4-BE49-F238E27FC236}">
                <a16:creationId xmlns:a16="http://schemas.microsoft.com/office/drawing/2014/main" id="{ACE3395F-F174-4B1B-A5F2-23D9D7FE7708}"/>
              </a:ext>
            </a:extLst>
          </p:cNvPr>
          <p:cNvPicPr>
            <a:picLocks noChangeAspect="1"/>
          </p:cNvPicPr>
          <p:nvPr/>
        </p:nvPicPr>
        <p:blipFill>
          <a:blip r:embed="rId3"/>
          <a:stretch>
            <a:fillRect/>
          </a:stretch>
        </p:blipFill>
        <p:spPr>
          <a:xfrm>
            <a:off x="7158202" y="3339085"/>
            <a:ext cx="1806286" cy="1368152"/>
          </a:xfrm>
          <a:prstGeom prst="rect">
            <a:avLst/>
          </a:prstGeom>
        </p:spPr>
      </p:pic>
      <p:pic>
        <p:nvPicPr>
          <p:cNvPr id="16" name="Picture 15">
            <a:extLst>
              <a:ext uri="{FF2B5EF4-FFF2-40B4-BE49-F238E27FC236}">
                <a16:creationId xmlns:a16="http://schemas.microsoft.com/office/drawing/2014/main" id="{996F5E90-AAC6-4F10-AAE4-C49CC6C0026A}"/>
              </a:ext>
            </a:extLst>
          </p:cNvPr>
          <p:cNvPicPr>
            <a:picLocks noChangeAspect="1"/>
          </p:cNvPicPr>
          <p:nvPr/>
        </p:nvPicPr>
        <p:blipFill>
          <a:blip r:embed="rId3"/>
          <a:stretch>
            <a:fillRect/>
          </a:stretch>
        </p:blipFill>
        <p:spPr>
          <a:xfrm>
            <a:off x="7158202" y="1970933"/>
            <a:ext cx="1806286" cy="1368152"/>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0" name="Rectangle 19"/>
          <p:cNvSpPr/>
          <p:nvPr/>
        </p:nvSpPr>
        <p:spPr>
          <a:xfrm>
            <a:off x="4980112" y="6000379"/>
            <a:ext cx="2739463" cy="369332"/>
          </a:xfrm>
          <a:prstGeom prst="rect">
            <a:avLst/>
          </a:prstGeom>
        </p:spPr>
        <p:txBody>
          <a:bodyPr wrap="square">
            <a:spAutoFit/>
          </a:bodyPr>
          <a:lstStyle/>
          <a:p>
            <a:r>
              <a:rPr lang="en-GB" dirty="0"/>
              <a:t> </a:t>
            </a:r>
          </a:p>
        </p:txBody>
      </p:sp>
      <p:sp>
        <p:nvSpPr>
          <p:cNvPr id="2" name="Rectangle 2"/>
          <p:cNvSpPr>
            <a:spLocks noChangeArrowheads="1"/>
          </p:cNvSpPr>
          <p:nvPr/>
        </p:nvSpPr>
        <p:spPr bwMode="auto">
          <a:xfrm>
            <a:off x="3430639" y="368843"/>
            <a:ext cx="546184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2400" b="0" i="0" u="none" strike="noStrike" cap="none" normalizeH="0" baseline="0" dirty="0">
                <a:ln>
                  <a:noFill/>
                </a:ln>
                <a:solidFill>
                  <a:srgbClr val="0070C0"/>
                </a:solidFill>
                <a:effectLst/>
                <a:latin typeface="Lucida Calligraphy" panose="03010101010101010101" pitchFamily="66" charset="0"/>
                <a:ea typeface="Calibri" panose="020F0502020204030204" pitchFamily="34" charset="0"/>
                <a:cs typeface="Times New Roman" panose="02020603050405020304" pitchFamily="18" charset="0"/>
              </a:rPr>
              <a:t>Jesus was sent to bring the Good News, to enter the hearts of each one of us.</a:t>
            </a:r>
            <a:r>
              <a:rPr kumimoji="0" lang="en-GB" altLang="en-US" sz="2400" b="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rPr>
              <a:t>Pope Francis</a:t>
            </a:r>
            <a:r>
              <a:rPr kumimoji="0" lang="en-GB" altLang="en-US" sz="2400" b="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2000" b="0" i="0" u="none" strike="noStrike" cap="none" normalizeH="0" baseline="0" dirty="0">
              <a:ln>
                <a:noFill/>
              </a:ln>
              <a:solidFill>
                <a:srgbClr val="0070C0"/>
              </a:solidFill>
              <a:effectLst/>
            </a:endParaRPr>
          </a:p>
        </p:txBody>
      </p:sp>
      <p:pic>
        <p:nvPicPr>
          <p:cNvPr id="2049" name="Picture 1"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47" y="1988840"/>
            <a:ext cx="3106784" cy="41803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420265" y="4442552"/>
            <a:ext cx="5554923" cy="23083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How does Jesus describe the Good News that God sent him to bring to the world?</a:t>
            </a:r>
            <a:r>
              <a:rPr kumimoji="0" lang="en-GB" altLang="en-US" sz="2400" b="0"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How c</a:t>
            </a:r>
            <a:r>
              <a:rPr kumimoji="0" lang="en-GB" altLang="en-US" sz="2400" b="1" i="0" u="none" strike="noStrike" cap="none" normalizeH="0" baseline="0" dirty="0">
                <a:ln>
                  <a:noFill/>
                </a:ln>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an you be the ‘Good News’ to those around you?</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p:txBody>
      </p:sp>
      <p:pic>
        <p:nvPicPr>
          <p:cNvPr id="5" name="Picture 4">
            <a:extLst>
              <a:ext uri="{FF2B5EF4-FFF2-40B4-BE49-F238E27FC236}">
                <a16:creationId xmlns:a16="http://schemas.microsoft.com/office/drawing/2014/main" id="{206C241A-0032-4BCD-B1A1-1596C3468384}"/>
              </a:ext>
            </a:extLst>
          </p:cNvPr>
          <p:cNvPicPr>
            <a:picLocks noChangeAspect="1"/>
          </p:cNvPicPr>
          <p:nvPr/>
        </p:nvPicPr>
        <p:blipFill>
          <a:blip r:embed="rId4"/>
          <a:stretch>
            <a:fillRect/>
          </a:stretch>
        </p:blipFill>
        <p:spPr>
          <a:xfrm>
            <a:off x="3420265" y="2089920"/>
            <a:ext cx="5554923" cy="2308323"/>
          </a:xfrm>
          <a:prstGeom prst="rect">
            <a:avLst/>
          </a:prstGeom>
        </p:spPr>
      </p:pic>
      <p:sp>
        <p:nvSpPr>
          <p:cNvPr id="6" name="TextBox 5">
            <a:extLst>
              <a:ext uri="{FF2B5EF4-FFF2-40B4-BE49-F238E27FC236}">
                <a16:creationId xmlns:a16="http://schemas.microsoft.com/office/drawing/2014/main" id="{F6F7423D-DD53-42DE-9060-7AEF7EC58296}"/>
              </a:ext>
            </a:extLst>
          </p:cNvPr>
          <p:cNvSpPr txBox="1"/>
          <p:nvPr/>
        </p:nvSpPr>
        <p:spPr>
          <a:xfrm rot="10800000" flipV="1">
            <a:off x="251520" y="1278488"/>
            <a:ext cx="3096410" cy="461665"/>
          </a:xfrm>
          <a:prstGeom prst="rect">
            <a:avLst/>
          </a:prstGeom>
          <a:noFill/>
        </p:spPr>
        <p:txBody>
          <a:bodyPr wrap="square" rtlCol="0">
            <a:spAutoFit/>
          </a:bodyPr>
          <a:lstStyle/>
          <a:p>
            <a:r>
              <a:rPr lang="en-GB" sz="2400" dirty="0">
                <a:latin typeface="Comic Sans MS" panose="030F0702030302020204" pitchFamily="66" charset="0"/>
              </a:rPr>
              <a:t>Post-it Challenge:</a:t>
            </a: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76729" y="119190"/>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3073" name="Picture 4" descr="Image result for helping oth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92787"/>
            <a:ext cx="5832648" cy="34254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rot="10800000" flipV="1">
            <a:off x="385782" y="3618224"/>
            <a:ext cx="8434687"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Dear God, </a:t>
            </a:r>
            <a:endParaRPr kumimoji="0" lang="en-GB" altLang="en-US" sz="3200" b="0" i="0" u="none" strike="noStrike" cap="none" normalizeH="0" baseline="0" dirty="0">
              <a:ln>
                <a:noFill/>
              </a:ln>
              <a:solidFill>
                <a:schemeClr val="tx1"/>
              </a:solidFill>
              <a:effectLst/>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You call each one of us to tell your Good News to people who are poor, hungry, sad, lonely, bullied, scared, or weary.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GoudySans-Regular"/>
              </a:rPr>
              <a:t>May we do all that we can to answer that call. Amen.</a:t>
            </a:r>
            <a:endParaRPr kumimoji="0" lang="en-GB" altLang="en-US" sz="3200" b="0" i="0" u="none" strike="noStrike" cap="none" normalizeH="0" baseline="0" dirty="0">
              <a:ln>
                <a:noFill/>
              </a:ln>
              <a:solidFill>
                <a:schemeClr val="tx1"/>
              </a:solidFill>
              <a:effectLst/>
              <a:latin typeface="Comic Sans MS" panose="030F0702030302020204" pitchFamily="66" charset="0"/>
            </a:endParaRPr>
          </a:p>
        </p:txBody>
      </p:sp>
      <p:sp>
        <p:nvSpPr>
          <p:cNvPr id="20" name="TextBox 19">
            <a:extLst>
              <a:ext uri="{FF2B5EF4-FFF2-40B4-BE49-F238E27FC236}">
                <a16:creationId xmlns:a16="http://schemas.microsoft.com/office/drawing/2014/main" id="{3F188FB6-FD16-4739-BACA-F84DD177B706}"/>
              </a:ext>
            </a:extLst>
          </p:cNvPr>
          <p:cNvSpPr txBox="1"/>
          <p:nvPr/>
        </p:nvSpPr>
        <p:spPr>
          <a:xfrm rot="10800000" flipV="1">
            <a:off x="323530" y="3618955"/>
            <a:ext cx="3168349" cy="584775"/>
          </a:xfrm>
          <a:prstGeom prst="rect">
            <a:avLst/>
          </a:prstGeom>
          <a:noFill/>
        </p:spPr>
        <p:txBody>
          <a:bodyPr wrap="square" rtlCol="0">
            <a:spAutoFit/>
          </a:bodyPr>
          <a:lstStyle/>
          <a:p>
            <a:r>
              <a:rPr lang="en-GB" sz="3200" dirty="0">
                <a:solidFill>
                  <a:srgbClr val="00B050"/>
                </a:solidFill>
                <a:latin typeface="Comic Sans MS" panose="030F0702030302020204" pitchFamily="66" charset="0"/>
              </a:rPr>
              <a:t>Let us pray:</a:t>
            </a:r>
          </a:p>
        </p:txBody>
      </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2429</TotalTime>
  <Words>481</Words>
  <Application>Microsoft Office PowerPoint</Application>
  <PresentationFormat>On-screen Show (4:3)</PresentationFormat>
  <Paragraphs>43</Paragraphs>
  <Slides>5</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vt:i4>
      </vt:variant>
    </vt:vector>
  </HeadingPairs>
  <TitlesOfParts>
    <vt:vector size="12" baseType="lpstr">
      <vt:lpstr>Arial</vt:lpstr>
      <vt:lpstr>Calibri</vt:lpstr>
      <vt:lpstr>Comic Sans MS</vt:lpstr>
      <vt:lpstr>Kristen ITC</vt:lpstr>
      <vt:lpstr>Lucida Calligraphy</vt:lpstr>
      <vt:lpstr>Office Theme</vt:lpstr>
      <vt:lpstr>1_Office Theme</vt:lpstr>
      <vt:lpstr> Gospel 3rd Sunday of Ordinary Time C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59</cp:revision>
  <dcterms:created xsi:type="dcterms:W3CDTF">2018-06-04T06:48:49Z</dcterms:created>
  <dcterms:modified xsi:type="dcterms:W3CDTF">2022-01-20T14:05:15Z</dcterms:modified>
</cp:coreProperties>
</file>