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8"/>
  </p:notesMasterIdLst>
  <p:sldIdLst>
    <p:sldId id="287" r:id="rId2"/>
    <p:sldId id="257" r:id="rId3"/>
    <p:sldId id="280" r:id="rId4"/>
    <p:sldId id="281" r:id="rId5"/>
    <p:sldId id="283" r:id="rId6"/>
    <p:sldId id="286" r:id="rId7"/>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3BEF551-28D2-40CB-970C-B800ED92E1FD}" v="16" dt="2022-01-14T10:46:17.851"/>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p:cViewPr varScale="1">
        <p:scale>
          <a:sx n="119" d="100"/>
          <a:sy n="119" d="100"/>
        </p:scale>
        <p:origin x="1212" y="84"/>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notesMaster" Target="notesMasters/notesMaster1.xml"/><Relationship Id="rId13" Type="http://schemas.microsoft.com/office/2015/10/relationships/revisionInfo" Target="revisionInfo.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0FE5BF67-845F-4E5B-A052-6BC4D6420FF1}" type="datetimeFigureOut">
              <a:rPr lang="en-GB" smtClean="0"/>
              <a:t>14/01/2022</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9BBC6A8-4F9E-472F-ADCF-BCD78F6E4725}" type="slidenum">
              <a:rPr lang="en-GB" smtClean="0"/>
              <a:t>‹#›</a:t>
            </a:fld>
            <a:endParaRPr lang="en-GB"/>
          </a:p>
        </p:txBody>
      </p:sp>
    </p:spTree>
    <p:extLst>
      <p:ext uri="{BB962C8B-B14F-4D97-AF65-F5344CB8AC3E}">
        <p14:creationId xmlns:p14="http://schemas.microsoft.com/office/powerpoint/2010/main" val="184692810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6FB0FCF-2D05-43BD-8F74-0EF055E087BD}" type="slidenum">
              <a:rPr lang="en-GB" smtClean="0">
                <a:solidFill>
                  <a:prstClr val="black"/>
                </a:solidFill>
              </a:rPr>
              <a:pPr/>
              <a:t>2</a:t>
            </a:fld>
            <a:endParaRPr lang="en-GB" dirty="0">
              <a:solidFill>
                <a:prstClr val="black"/>
              </a:solidFill>
            </a:endParaRPr>
          </a:p>
        </p:txBody>
      </p:sp>
    </p:spTree>
    <p:extLst>
      <p:ext uri="{BB962C8B-B14F-4D97-AF65-F5344CB8AC3E}">
        <p14:creationId xmlns:p14="http://schemas.microsoft.com/office/powerpoint/2010/main" val="60198988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6FB0FCF-2D05-43BD-8F74-0EF055E087BD}" type="slidenum">
              <a:rPr lang="en-GB" smtClean="0">
                <a:solidFill>
                  <a:prstClr val="black"/>
                </a:solidFill>
              </a:rPr>
              <a:pPr/>
              <a:t>3</a:t>
            </a:fld>
            <a:endParaRPr lang="en-GB" dirty="0">
              <a:solidFill>
                <a:prstClr val="black"/>
              </a:solidFill>
            </a:endParaRPr>
          </a:p>
        </p:txBody>
      </p:sp>
    </p:spTree>
    <p:extLst>
      <p:ext uri="{BB962C8B-B14F-4D97-AF65-F5344CB8AC3E}">
        <p14:creationId xmlns:p14="http://schemas.microsoft.com/office/powerpoint/2010/main" val="60535230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6FB0FCF-2D05-43BD-8F74-0EF055E087BD}" type="slidenum">
              <a:rPr lang="en-GB" smtClean="0">
                <a:solidFill>
                  <a:prstClr val="black"/>
                </a:solidFill>
              </a:rPr>
              <a:pPr/>
              <a:t>4</a:t>
            </a:fld>
            <a:endParaRPr lang="en-GB" dirty="0">
              <a:solidFill>
                <a:prstClr val="black"/>
              </a:solidFill>
            </a:endParaRPr>
          </a:p>
        </p:txBody>
      </p:sp>
    </p:spTree>
    <p:extLst>
      <p:ext uri="{BB962C8B-B14F-4D97-AF65-F5344CB8AC3E}">
        <p14:creationId xmlns:p14="http://schemas.microsoft.com/office/powerpoint/2010/main" val="210410246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6FB0FCF-2D05-43BD-8F74-0EF055E087BD}" type="slidenum">
              <a:rPr lang="en-GB" smtClean="0">
                <a:solidFill>
                  <a:prstClr val="black"/>
                </a:solidFill>
              </a:rPr>
              <a:pPr/>
              <a:t>5</a:t>
            </a:fld>
            <a:endParaRPr lang="en-GB" dirty="0">
              <a:solidFill>
                <a:prstClr val="black"/>
              </a:solidFill>
            </a:endParaRPr>
          </a:p>
        </p:txBody>
      </p:sp>
    </p:spTree>
    <p:extLst>
      <p:ext uri="{BB962C8B-B14F-4D97-AF65-F5344CB8AC3E}">
        <p14:creationId xmlns:p14="http://schemas.microsoft.com/office/powerpoint/2010/main" val="160106737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6FB0FCF-2D05-43BD-8F74-0EF055E087BD}" type="slidenum">
              <a:rPr lang="en-GB" smtClean="0">
                <a:solidFill>
                  <a:prstClr val="black"/>
                </a:solidFill>
              </a:rPr>
              <a:pPr/>
              <a:t>6</a:t>
            </a:fld>
            <a:endParaRPr lang="en-GB" dirty="0">
              <a:solidFill>
                <a:prstClr val="black"/>
              </a:solidFill>
            </a:endParaRPr>
          </a:p>
        </p:txBody>
      </p:sp>
    </p:spTree>
    <p:extLst>
      <p:ext uri="{BB962C8B-B14F-4D97-AF65-F5344CB8AC3E}">
        <p14:creationId xmlns:p14="http://schemas.microsoft.com/office/powerpoint/2010/main" val="255705402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3A3FACFF-7A74-4E11-8A40-3E945C860ACC}" type="datetimeFigureOut">
              <a:rPr lang="en-GB" smtClean="0"/>
              <a:t>14/01/2022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405284122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A3FACFF-7A74-4E11-8A40-3E945C860ACC}" type="datetimeFigureOut">
              <a:rPr lang="en-GB" smtClean="0"/>
              <a:t>14/01/2022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55919725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A3FACFF-7A74-4E11-8A40-3E945C860ACC}" type="datetimeFigureOut">
              <a:rPr lang="en-GB" smtClean="0"/>
              <a:t>14/01/2022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12762655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3A3FACFF-7A74-4E11-8A40-3E945C860ACC}" type="datetimeFigureOut">
              <a:rPr lang="en-GB" smtClean="0"/>
              <a:t>14/01/2022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28202713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3A3FACFF-7A74-4E11-8A40-3E945C860ACC}" type="datetimeFigureOut">
              <a:rPr lang="en-GB" smtClean="0"/>
              <a:t>14/01/2022</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205885926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3A3FACFF-7A74-4E11-8A40-3E945C860ACC}" type="datetimeFigureOut">
              <a:rPr lang="en-GB" smtClean="0"/>
              <a:t>14/01/2022</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222272378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A3FACFF-7A74-4E11-8A40-3E945C860ACC}" type="datetimeFigureOut">
              <a:rPr lang="en-GB" smtClean="0"/>
              <a:t>14/01/2022</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330984290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3A3FACFF-7A74-4E11-8A40-3E945C860ACC}" type="datetimeFigureOut">
              <a:rPr lang="en-GB" smtClean="0"/>
              <a:t>14/01/2022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255476186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3A3FACFF-7A74-4E11-8A40-3E945C860ACC}" type="datetimeFigureOut">
              <a:rPr lang="en-GB" smtClean="0"/>
              <a:t>14/01/2022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359276045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A3FACFF-7A74-4E11-8A40-3E945C860ACC}" type="datetimeFigureOut">
              <a:rPr lang="en-GB" smtClean="0"/>
              <a:t>14/01/2022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34876477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A3FACFF-7A74-4E11-8A40-3E945C860ACC}" type="datetimeFigureOut">
              <a:rPr lang="en-GB" smtClean="0"/>
              <a:t>14/01/2022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396085909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3">
            <a:lumMod val="20000"/>
            <a:lumOff val="80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A3FACFF-7A74-4E11-8A40-3E945C860ACC}" type="datetimeFigureOut">
              <a:rPr lang="en-GB" smtClean="0"/>
              <a:t>14/01/2022</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0D15243-65FE-4290-BED1-5A26E5578392}" type="slidenum">
              <a:rPr lang="en-GB" smtClean="0"/>
              <a:t>‹#›</a:t>
            </a:fld>
            <a:endParaRPr lang="en-GB"/>
          </a:p>
        </p:txBody>
      </p:sp>
    </p:spTree>
    <p:extLst>
      <p:ext uri="{BB962C8B-B14F-4D97-AF65-F5344CB8AC3E}">
        <p14:creationId xmlns:p14="http://schemas.microsoft.com/office/powerpoint/2010/main" val="26329639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www.youtube.com/watch?v=4ZRwn_Thg2Q&amp;list=RD4ZRwn_Thg2Q&amp;start_radio=1" TargetMode="External"/><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xml"/><Relationship Id="rId1" Type="http://schemas.openxmlformats.org/officeDocument/2006/relationships/slideLayout" Target="../slideLayouts/slideLayout7.xml"/><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4.xml"/><Relationship Id="rId1" Type="http://schemas.openxmlformats.org/officeDocument/2006/relationships/slideLayout" Target="../slideLayouts/slideLayout7.xml"/><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403648" y="116633"/>
            <a:ext cx="6264696" cy="1800200"/>
          </a:xfrm>
        </p:spPr>
        <p:txBody>
          <a:bodyPr>
            <a:normAutofit fontScale="90000"/>
          </a:bodyPr>
          <a:lstStyle/>
          <a:p>
            <a:pPr marL="0" marR="0" lvl="0" indent="0" algn="ctr" defTabSz="914400" rtl="0" eaLnBrk="1" fontAlgn="auto" latinLnBrk="0" hangingPunct="1">
              <a:lnSpc>
                <a:spcPct val="107000"/>
              </a:lnSpc>
              <a:spcBef>
                <a:spcPts val="0"/>
              </a:spcBef>
              <a:spcAft>
                <a:spcPts val="800"/>
              </a:spcAft>
              <a:buClrTx/>
              <a:buSzTx/>
              <a:buFontTx/>
              <a:buNone/>
              <a:tabLst/>
              <a:defRPr/>
            </a:pPr>
            <a:br>
              <a:rPr lang="en-GB" sz="3600" b="1" dirty="0">
                <a:solidFill>
                  <a:prstClr val="black"/>
                </a:solidFill>
                <a:latin typeface="Comic Sans MS" panose="030F0702030302020204" pitchFamily="66" charset="0"/>
                <a:ea typeface="Calibri" panose="020F0502020204030204" pitchFamily="34" charset="0"/>
                <a:cs typeface="Calibri" panose="020F0502020204030204" pitchFamily="34" charset="0"/>
              </a:rPr>
            </a:br>
            <a:r>
              <a:rPr lang="en-GB" sz="3600" dirty="0">
                <a:solidFill>
                  <a:prstClr val="black"/>
                </a:solidFill>
                <a:latin typeface="Comic Sans MS" panose="030F0702030302020204" pitchFamily="66" charset="0"/>
                <a:ea typeface="Calibri" panose="020F0502020204030204" pitchFamily="34" charset="0"/>
                <a:cs typeface="Calibri" panose="020F0502020204030204" pitchFamily="34" charset="0"/>
              </a:rPr>
              <a:t>Gospel</a:t>
            </a:r>
            <a:br>
              <a:rPr kumimoji="0" lang="en-GB" sz="1800" b="1" i="0" u="none" strike="noStrike" kern="1200" cap="none" spc="0" normalizeH="0" baseline="0" noProof="0" dirty="0">
                <a:ln>
                  <a:noFill/>
                </a:ln>
                <a:solidFill>
                  <a:prstClr val="black"/>
                </a:solidFill>
                <a:effectLst/>
                <a:uLnTx/>
                <a:uFillTx/>
                <a:latin typeface="Kristen ITC" panose="03050502040202030202" pitchFamily="66" charset="0"/>
                <a:ea typeface="Calibri" panose="020F0502020204030204" pitchFamily="34" charset="0"/>
                <a:cs typeface="Calibri" panose="020F0502020204030204" pitchFamily="34" charset="0"/>
              </a:rPr>
            </a:br>
            <a:r>
              <a:rPr kumimoji="0" lang="en-GB" sz="3100" b="1" i="0" u="none" strike="noStrike" kern="1200" cap="none" spc="0" normalizeH="0" baseline="0" noProof="0" dirty="0">
                <a:ln>
                  <a:noFill/>
                </a:ln>
                <a:solidFill>
                  <a:srgbClr val="00B050"/>
                </a:solidFill>
                <a:effectLst/>
                <a:uLnTx/>
                <a:uFillTx/>
                <a:latin typeface="Kristen ITC" panose="03050502040202030202" pitchFamily="66" charset="0"/>
                <a:ea typeface="Calibri" panose="020F0502020204030204" pitchFamily="34" charset="0"/>
                <a:cs typeface="Calibri" panose="020F0502020204030204" pitchFamily="34" charset="0"/>
              </a:rPr>
              <a:t>2</a:t>
            </a:r>
            <a:r>
              <a:rPr kumimoji="0" lang="en-GB" sz="3100" b="1" i="0" u="none" strike="noStrike" kern="1200" cap="none" spc="0" normalizeH="0" baseline="30000" noProof="0" dirty="0">
                <a:ln>
                  <a:noFill/>
                </a:ln>
                <a:solidFill>
                  <a:srgbClr val="00B050"/>
                </a:solidFill>
                <a:effectLst/>
                <a:uLnTx/>
                <a:uFillTx/>
                <a:latin typeface="Kristen ITC" panose="03050502040202030202" pitchFamily="66" charset="0"/>
                <a:ea typeface="Calibri" panose="020F0502020204030204" pitchFamily="34" charset="0"/>
                <a:cs typeface="Calibri" panose="020F0502020204030204" pitchFamily="34" charset="0"/>
              </a:rPr>
              <a:t>nd</a:t>
            </a:r>
            <a:r>
              <a:rPr kumimoji="0" lang="en-GB" sz="3100" b="1" i="0" u="none" strike="noStrike" kern="1200" cap="none" spc="0" normalizeH="0" baseline="0" noProof="0" dirty="0">
                <a:ln>
                  <a:noFill/>
                </a:ln>
                <a:solidFill>
                  <a:srgbClr val="00B050"/>
                </a:solidFill>
                <a:effectLst/>
                <a:uLnTx/>
                <a:uFillTx/>
                <a:latin typeface="Kristen ITC" panose="03050502040202030202" pitchFamily="66" charset="0"/>
                <a:ea typeface="Calibri" panose="020F0502020204030204" pitchFamily="34" charset="0"/>
                <a:cs typeface="Calibri" panose="020F0502020204030204" pitchFamily="34" charset="0"/>
              </a:rPr>
              <a:t> Sunday of Ordinary Time C</a:t>
            </a:r>
            <a:br>
              <a:rPr kumimoji="0" lang="en-GB" sz="31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rPr>
            </a:br>
            <a:br>
              <a:rPr lang="en-GB" sz="3100" b="1" dirty="0">
                <a:solidFill>
                  <a:srgbClr val="FFC000"/>
                </a:solidFill>
                <a:latin typeface="Calibri" panose="020F0502020204030204" pitchFamily="34" charset="0"/>
                <a:ea typeface="Calibri" panose="020F0502020204030204" pitchFamily="34" charset="0"/>
                <a:cs typeface="Times New Roman" panose="02020603050405020304" pitchFamily="18" charset="0"/>
              </a:rPr>
            </a:br>
            <a:endParaRPr lang="en-GB" sz="3100" b="1" dirty="0">
              <a:solidFill>
                <a:srgbClr val="FFC000"/>
              </a:solidFill>
            </a:endParaRPr>
          </a:p>
        </p:txBody>
      </p:sp>
      <p:sp>
        <p:nvSpPr>
          <p:cNvPr id="6" name="TextBox 5">
            <a:extLst>
              <a:ext uri="{FF2B5EF4-FFF2-40B4-BE49-F238E27FC236}">
                <a16:creationId xmlns:a16="http://schemas.microsoft.com/office/drawing/2014/main" id="{B33F5B62-6A09-4165-94F8-23EA5C9B7060}"/>
              </a:ext>
            </a:extLst>
          </p:cNvPr>
          <p:cNvSpPr txBox="1"/>
          <p:nvPr/>
        </p:nvSpPr>
        <p:spPr>
          <a:xfrm>
            <a:off x="3635896" y="1360969"/>
            <a:ext cx="2448272" cy="543354"/>
          </a:xfrm>
          <a:prstGeom prst="rect">
            <a:avLst/>
          </a:prstGeom>
          <a:noFill/>
        </p:spPr>
        <p:txBody>
          <a:bodyPr wrap="square">
            <a:spAutoFit/>
          </a:bodyPr>
          <a:lstStyle/>
          <a:p>
            <a:pPr marL="0" marR="0" lvl="0" indent="0" algn="l" defTabSz="914400" rtl="0" eaLnBrk="1" fontAlgn="auto" latinLnBrk="0" hangingPunct="1">
              <a:lnSpc>
                <a:spcPct val="107000"/>
              </a:lnSpc>
              <a:spcBef>
                <a:spcPts val="0"/>
              </a:spcBef>
              <a:spcAft>
                <a:spcPts val="800"/>
              </a:spcAft>
              <a:buClrTx/>
              <a:buSzTx/>
              <a:buFontTx/>
              <a:buNone/>
              <a:tabLst/>
              <a:defRPr/>
            </a:pPr>
            <a:r>
              <a:rPr kumimoji="0" lang="en-GB" sz="2800" b="1" i="0" u="none" strike="noStrike" kern="1200" cap="none" spc="0" normalizeH="0" baseline="0" noProof="0" dirty="0">
                <a:ln>
                  <a:noFill/>
                </a:ln>
                <a:solidFill>
                  <a:prstClr val="black"/>
                </a:solidFill>
                <a:effectLst/>
                <a:uLnTx/>
                <a:uFillTx/>
                <a:latin typeface="Kristen ITC" panose="03050502040202030202" pitchFamily="66" charset="0"/>
                <a:ea typeface="Calibri" panose="020F0502020204030204" pitchFamily="34" charset="0"/>
              </a:rPr>
              <a:t>John 2:1-11</a:t>
            </a:r>
            <a:r>
              <a:rPr kumimoji="0" lang="en-GB" sz="2800" b="0" i="0" u="none" strike="noStrike" kern="1200" cap="none" spc="0" normalizeH="0" baseline="0" noProof="0" dirty="0">
                <a:ln>
                  <a:noFill/>
                </a:ln>
                <a:solidFill>
                  <a:prstClr val="black"/>
                </a:solidFill>
                <a:effectLst/>
                <a:uLnTx/>
                <a:uFillTx/>
                <a:latin typeface="Kristen ITC" panose="03050502040202030202" pitchFamily="66" charset="0"/>
                <a:ea typeface="Calibri" panose="020F0502020204030204" pitchFamily="34" charset="0"/>
              </a:rPr>
              <a:t> </a:t>
            </a:r>
            <a:endParaRPr kumimoji="0" lang="en-GB" sz="2800" b="1" i="0" u="none" strike="noStrike" kern="1200" cap="none" spc="0" normalizeH="0" baseline="0" noProof="0" dirty="0">
              <a:ln>
                <a:noFill/>
              </a:ln>
              <a:solidFill>
                <a:prstClr val="black"/>
              </a:solidFill>
              <a:effectLst/>
              <a:uLnTx/>
              <a:uFillTx/>
              <a:latin typeface="Kristen ITC" panose="03050502040202030202" pitchFamily="66" charset="0"/>
              <a:ea typeface="Calibri" panose="020F0502020204030204" pitchFamily="34" charset="0"/>
              <a:cs typeface="Times New Roman" panose="02020603050405020304" pitchFamily="18" charset="0"/>
            </a:endParaRPr>
          </a:p>
        </p:txBody>
      </p:sp>
      <p:pic>
        <p:nvPicPr>
          <p:cNvPr id="5" name="Picture 4">
            <a:extLst>
              <a:ext uri="{FF2B5EF4-FFF2-40B4-BE49-F238E27FC236}">
                <a16:creationId xmlns:a16="http://schemas.microsoft.com/office/drawing/2014/main" id="{5198BDF8-D608-499A-A6FB-25503BD01B2E}"/>
              </a:ext>
            </a:extLst>
          </p:cNvPr>
          <p:cNvPicPr>
            <a:picLocks noChangeAspect="1"/>
          </p:cNvPicPr>
          <p:nvPr/>
        </p:nvPicPr>
        <p:blipFill>
          <a:blip r:embed="rId2"/>
          <a:stretch>
            <a:fillRect/>
          </a:stretch>
        </p:blipFill>
        <p:spPr>
          <a:xfrm>
            <a:off x="1403648" y="2295524"/>
            <a:ext cx="6264696" cy="4157812"/>
          </a:xfrm>
          <a:prstGeom prst="rect">
            <a:avLst/>
          </a:prstGeom>
        </p:spPr>
      </p:pic>
      <p:sp>
        <p:nvSpPr>
          <p:cNvPr id="3" name="TextBox 2">
            <a:extLst>
              <a:ext uri="{FF2B5EF4-FFF2-40B4-BE49-F238E27FC236}">
                <a16:creationId xmlns:a16="http://schemas.microsoft.com/office/drawing/2014/main" id="{E0AF1132-8A3C-4851-9065-4B1AC01FC40A}"/>
              </a:ext>
            </a:extLst>
          </p:cNvPr>
          <p:cNvSpPr txBox="1"/>
          <p:nvPr/>
        </p:nvSpPr>
        <p:spPr>
          <a:xfrm>
            <a:off x="107504" y="6453336"/>
            <a:ext cx="8640960"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a:ln>
                  <a:noFill/>
                </a:ln>
                <a:solidFill>
                  <a:prstClr val="black"/>
                </a:solidFill>
                <a:effectLst/>
                <a:uLnTx/>
                <a:uFillTx/>
                <a:latin typeface="Calibri"/>
                <a:ea typeface="+mn-ea"/>
                <a:cs typeface="+mn-cs"/>
                <a:hlinkClick r:id="rId3"/>
              </a:rPr>
              <a:t>https://www.youtube.com/watch?v=4ZRwn_Thg2Q&amp;list=RD4ZRwn_Thg2Q&amp;start_radio=1</a:t>
            </a:r>
            <a:endParaRPr kumimoji="0" lang="en-GB" sz="18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96273530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467544" y="260649"/>
            <a:ext cx="8280920" cy="4878130"/>
          </a:xfrm>
          <a:prstGeom prst="rect">
            <a:avLst/>
          </a:prstGeom>
        </p:spPr>
        <p:txBody>
          <a:bodyPr wrap="square">
            <a:spAutoFit/>
          </a:bodyPr>
          <a:lstStyle/>
          <a:p>
            <a:pPr algn="ctr">
              <a:lnSpc>
                <a:spcPct val="107000"/>
              </a:lnSpc>
              <a:spcAft>
                <a:spcPts val="800"/>
              </a:spcAft>
            </a:pPr>
            <a:r>
              <a:rPr kumimoji="0" lang="en-GB" sz="2400" b="1"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A Reading from the Holy Gospel according to John </a:t>
            </a:r>
          </a:p>
          <a:p>
            <a:pPr algn="ctr">
              <a:lnSpc>
                <a:spcPct val="107000"/>
              </a:lnSpc>
              <a:spcAft>
                <a:spcPts val="800"/>
              </a:spcAft>
            </a:pPr>
            <a:endParaRPr lang="en-GB" sz="2400" b="1" dirty="0">
              <a:solidFill>
                <a:prstClr val="black"/>
              </a:solidFill>
              <a:latin typeface="Comic Sans MS" panose="030F0702030302020204" pitchFamily="66" charset="0"/>
            </a:endParaRPr>
          </a:p>
          <a:p>
            <a:pPr>
              <a:lnSpc>
                <a:spcPct val="107000"/>
              </a:lnSpc>
              <a:spcAft>
                <a:spcPts val="800"/>
              </a:spcAft>
            </a:pPr>
            <a:r>
              <a:rPr lang="en-GB" sz="1700" dirty="0">
                <a:solidFill>
                  <a:srgbClr val="000000"/>
                </a:solidFill>
                <a:latin typeface="Comic Sans MS" panose="030F0702030302020204" pitchFamily="66" charset="0"/>
                <a:ea typeface="Times New Roman" panose="02020603050405020304" pitchFamily="18" charset="0"/>
              </a:rPr>
              <a:t>There was a wedding at Cana in Galilee. The mother of Jesus was there, and Jesus and his disciples had also been invited. When they ran out of wine, since the wine provided for the wedding was all finished, the mother of Jesus said to him, ‘They have no wine.’ Jesus said ‘Woman, why turn to me? </a:t>
            </a:r>
            <a:r>
              <a:rPr lang="en-GB" sz="1700" b="1" dirty="0">
                <a:solidFill>
                  <a:srgbClr val="000000"/>
                </a:solidFill>
                <a:latin typeface="Comic Sans MS" panose="030F0702030302020204" pitchFamily="66" charset="0"/>
                <a:ea typeface="Times New Roman" panose="02020603050405020304" pitchFamily="18" charset="0"/>
              </a:rPr>
              <a:t>My hour has not come yet</a:t>
            </a:r>
            <a:r>
              <a:rPr lang="en-GB" sz="1700" dirty="0">
                <a:solidFill>
                  <a:srgbClr val="000000"/>
                </a:solidFill>
                <a:latin typeface="Comic Sans MS" panose="030F0702030302020204" pitchFamily="66" charset="0"/>
                <a:ea typeface="Times New Roman" panose="02020603050405020304" pitchFamily="18" charset="0"/>
              </a:rPr>
              <a:t>.’ His mother said to the servants, </a:t>
            </a:r>
            <a:r>
              <a:rPr lang="en-GB" sz="1700" b="1" dirty="0">
                <a:solidFill>
                  <a:srgbClr val="000000"/>
                </a:solidFill>
                <a:latin typeface="Comic Sans MS" panose="030F0702030302020204" pitchFamily="66" charset="0"/>
                <a:ea typeface="Times New Roman" panose="02020603050405020304" pitchFamily="18" charset="0"/>
              </a:rPr>
              <a:t>‘Do whatever he tells you.’</a:t>
            </a:r>
            <a:r>
              <a:rPr lang="en-GB" sz="1700" dirty="0">
                <a:solidFill>
                  <a:srgbClr val="000000"/>
                </a:solidFill>
                <a:latin typeface="Comic Sans MS" panose="030F0702030302020204" pitchFamily="66" charset="0"/>
                <a:ea typeface="Times New Roman" panose="02020603050405020304" pitchFamily="18" charset="0"/>
              </a:rPr>
              <a:t> There were six stone water jars standing there, each could hold twenty or thirty gallons. Jesus said to the servants, ‘Fill the jars with water’, and they filled them to the brim. ‘Draw some out now’ he told them ‘and take it to the steward.’ They did this; the steward tasted the water, and it had turned into wine. Having no idea where it came from – only the servants who had drawn the water knew – the steward called the bridegroom and said, ‘People generally serve the best wine first, and keep the cheaper sort till the guests have had plenty to drink; but you have kept the best wine till now.’ </a:t>
            </a:r>
            <a:r>
              <a:rPr lang="en-GB" sz="1400" b="1" dirty="0">
                <a:latin typeface="Comic Sans MS" panose="030F0702030302020204" pitchFamily="66" charset="0"/>
                <a:ea typeface="Calibri" panose="020F0502020204030204" pitchFamily="34" charset="0"/>
              </a:rPr>
              <a:t>John 2:1-11</a:t>
            </a:r>
            <a:r>
              <a:rPr lang="en-GB" sz="1400" dirty="0">
                <a:latin typeface="Comic Sans MS" panose="030F0702030302020204" pitchFamily="66" charset="0"/>
                <a:ea typeface="Calibri" panose="020F0502020204030204" pitchFamily="34" charset="0"/>
              </a:rPr>
              <a:t> </a:t>
            </a:r>
            <a:endParaRPr lang="en-GB" sz="1400"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a:p>
            <a:pPr lvl="0" algn="ctr">
              <a:lnSpc>
                <a:spcPct val="107000"/>
              </a:lnSpc>
              <a:spcAft>
                <a:spcPts val="800"/>
              </a:spcAft>
            </a:pPr>
            <a:endParaRPr lang="en-GB" sz="300"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p:txBody>
      </p:sp>
      <p:sp>
        <p:nvSpPr>
          <p:cNvPr id="5" name="TextBox 4">
            <a:extLst>
              <a:ext uri="{FF2B5EF4-FFF2-40B4-BE49-F238E27FC236}">
                <a16:creationId xmlns:a16="http://schemas.microsoft.com/office/drawing/2014/main" id="{10CBFD68-9A98-4639-8351-2425410793F6}"/>
              </a:ext>
            </a:extLst>
          </p:cNvPr>
          <p:cNvSpPr txBox="1"/>
          <p:nvPr/>
        </p:nvSpPr>
        <p:spPr>
          <a:xfrm>
            <a:off x="467544" y="5229200"/>
            <a:ext cx="6696744" cy="1015663"/>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dirty="0">
                <a:ln>
                  <a:noFill/>
                </a:ln>
                <a:solidFill>
                  <a:srgbClr val="0070C0"/>
                </a:solidFill>
                <a:effectLst/>
                <a:uLnTx/>
                <a:uFillTx/>
                <a:latin typeface="Comic Sans MS" panose="030F0702030302020204" pitchFamily="66" charset="0"/>
                <a:ea typeface="+mn-ea"/>
                <a:cs typeface="+mn-cs"/>
              </a:rPr>
              <a:t>The Gospel of the Lord,</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000" b="0" i="0" u="none" strike="noStrike" kern="1200" cap="none" spc="0" normalizeH="0" baseline="0" noProof="0" dirty="0">
              <a:ln>
                <a:noFill/>
              </a:ln>
              <a:solidFill>
                <a:srgbClr val="0070C0"/>
              </a:solidFill>
              <a:effectLst/>
              <a:uLnTx/>
              <a:uFillTx/>
              <a:latin typeface="Comic Sans MS" panose="030F0702030302020204" pitchFamily="66"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dirty="0">
                <a:ln>
                  <a:noFill/>
                </a:ln>
                <a:solidFill>
                  <a:srgbClr val="0070C0"/>
                </a:solidFill>
                <a:effectLst/>
                <a:uLnTx/>
                <a:uFillTx/>
                <a:latin typeface="Comic Sans MS" panose="030F0702030302020204" pitchFamily="66" charset="0"/>
                <a:ea typeface="+mn-ea"/>
                <a:cs typeface="+mn-cs"/>
              </a:rPr>
              <a:t>Praise to you Lord Jesus Christ.</a:t>
            </a:r>
          </a:p>
        </p:txBody>
      </p:sp>
    </p:spTree>
    <p:extLst>
      <p:ext uri="{BB962C8B-B14F-4D97-AF65-F5344CB8AC3E}">
        <p14:creationId xmlns:p14="http://schemas.microsoft.com/office/powerpoint/2010/main" val="99819348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07504" y="163966"/>
            <a:ext cx="8640960" cy="3480055"/>
          </a:xfrm>
          <a:prstGeom prst="rect">
            <a:avLst/>
          </a:prstGeom>
        </p:spPr>
        <p:txBody>
          <a:bodyPr wrap="square">
            <a:spAutoFit/>
          </a:bodyPr>
          <a:lstStyle/>
          <a:p>
            <a:pPr algn="ctr">
              <a:lnSpc>
                <a:spcPct val="107000"/>
              </a:lnSpc>
              <a:spcAft>
                <a:spcPts val="800"/>
              </a:spcAft>
            </a:pPr>
            <a:r>
              <a:rPr lang="en-GB" b="1" dirty="0">
                <a:solidFill>
                  <a:prstClr val="black"/>
                </a:solidFill>
                <a:latin typeface="Comic Sans MS" panose="030F0702030302020204" pitchFamily="66" charset="0"/>
                <a:ea typeface="Calibri" panose="020F0502020204030204" pitchFamily="34" charset="0"/>
                <a:cs typeface="Calibri" panose="020F0502020204030204" pitchFamily="34" charset="0"/>
              </a:rPr>
              <a:t>Gospel Reflection</a:t>
            </a:r>
          </a:p>
          <a:p>
            <a:pPr>
              <a:lnSpc>
                <a:spcPct val="107000"/>
              </a:lnSpc>
              <a:spcAft>
                <a:spcPts val="800"/>
              </a:spcAft>
            </a:pPr>
            <a:r>
              <a:rPr lang="en-GB" dirty="0">
                <a:latin typeface="Comic Sans MS" panose="030F0702030302020204" pitchFamily="66" charset="0"/>
                <a:ea typeface="Times New Roman" panose="02020603050405020304" pitchFamily="18" charset="0"/>
                <a:cs typeface="Calibri" panose="020F0502020204030204" pitchFamily="34" charset="0"/>
              </a:rPr>
              <a:t>Today's Gospel tells about a time when Mary and Jesus were guests at a wedding feast and how Mary asked Jesus to help the bride and groom in a moment of need when they ran out of wine at the party. </a:t>
            </a:r>
            <a:r>
              <a:rPr lang="en-GB" dirty="0">
                <a:latin typeface="Comic Sans MS" panose="030F0702030302020204" pitchFamily="66" charset="0"/>
                <a:ea typeface="Calibri" panose="020F0502020204030204" pitchFamily="34" charset="0"/>
                <a:cs typeface="Calibri" panose="020F0502020204030204" pitchFamily="34" charset="0"/>
              </a:rPr>
              <a:t>Turning the water into wine is the first miracle that Jesus performs.</a:t>
            </a:r>
            <a:r>
              <a:rPr lang="en-GB" dirty="0">
                <a:latin typeface="Comic Sans MS" panose="030F0702030302020204" pitchFamily="66" charset="0"/>
                <a:ea typeface="Times New Roman" panose="02020603050405020304" pitchFamily="18" charset="0"/>
                <a:cs typeface="Calibri" panose="020F0502020204030204" pitchFamily="34" charset="0"/>
              </a:rPr>
              <a:t> Although Jesus replied to Mary saying, </a:t>
            </a:r>
            <a:r>
              <a:rPr lang="en-GB" b="1" dirty="0">
                <a:solidFill>
                  <a:srgbClr val="000000"/>
                </a:solidFill>
                <a:latin typeface="Comic Sans MS" panose="030F0702030302020204" pitchFamily="66" charset="0"/>
                <a:ea typeface="Times New Roman" panose="02020603050405020304" pitchFamily="18" charset="0"/>
                <a:cs typeface="Calibri" panose="020F0502020204030204" pitchFamily="34" charset="0"/>
              </a:rPr>
              <a:t>My hour has not come yet</a:t>
            </a:r>
            <a:r>
              <a:rPr lang="en-GB" dirty="0">
                <a:solidFill>
                  <a:srgbClr val="000000"/>
                </a:solidFill>
                <a:latin typeface="Comic Sans MS" panose="030F0702030302020204" pitchFamily="66" charset="0"/>
                <a:ea typeface="Times New Roman" panose="02020603050405020304" pitchFamily="18" charset="0"/>
                <a:cs typeface="Calibri" panose="020F0502020204030204" pitchFamily="34" charset="0"/>
              </a:rPr>
              <a:t>,’ Mary trusted Jesus and knew that he would listen to her and bring joy to the celebration with His response.</a:t>
            </a:r>
            <a:endParaRPr lang="en-GB" dirty="0">
              <a:latin typeface="Comic Sans MS" panose="030F0702030302020204" pitchFamily="66" charset="0"/>
              <a:ea typeface="Calibri" panose="020F0502020204030204" pitchFamily="34" charset="0"/>
              <a:cs typeface="Times New Roman" panose="02020603050405020304" pitchFamily="18" charset="0"/>
            </a:endParaRPr>
          </a:p>
          <a:p>
            <a:r>
              <a:rPr lang="en-GB" dirty="0">
                <a:latin typeface="Comic Sans MS" panose="030F0702030302020204" pitchFamily="66" charset="0"/>
                <a:ea typeface="Calibri" panose="020F0502020204030204" pitchFamily="34" charset="0"/>
                <a:cs typeface="Times New Roman" panose="02020603050405020304" pitchFamily="18" charset="0"/>
              </a:rPr>
              <a:t>In this Gospel, we learn to follow Mary's example when we ask for God’s help for those in need. We know that we can be confident that God will answer our prayers in extraordinary ways, although not always in ways that we might expect.</a:t>
            </a:r>
            <a:r>
              <a:rPr lang="en-GB" b="1" dirty="0">
                <a:solidFill>
                  <a:prstClr val="black"/>
                </a:solidFill>
                <a:latin typeface="Comic Sans MS" panose="030F0702030302020204" pitchFamily="66" charset="0"/>
                <a:ea typeface="Calibri" panose="020F0502020204030204" pitchFamily="34" charset="0"/>
                <a:cs typeface="Calibri" panose="020F0502020204030204" pitchFamily="34" charset="0"/>
              </a:rPr>
              <a:t> </a:t>
            </a:r>
            <a:r>
              <a:rPr lang="en-GB" b="1" dirty="0">
                <a:solidFill>
                  <a:prstClr val="black"/>
                </a:solidFill>
                <a:latin typeface="Kristen ITC" panose="03050502040202030202" pitchFamily="66" charset="0"/>
                <a:ea typeface="Calibri" panose="020F0502020204030204" pitchFamily="34" charset="0"/>
                <a:cs typeface="Calibri" panose="020F0502020204030204" pitchFamily="34" charset="0"/>
              </a:rPr>
              <a:t> </a:t>
            </a:r>
            <a:r>
              <a:rPr lang="en-GB" dirty="0">
                <a:latin typeface="Kristen ITC" panose="03050502040202030202" pitchFamily="66" charset="0"/>
                <a:ea typeface="Calibri" panose="020F0502020204030204" pitchFamily="34" charset="0"/>
                <a:cs typeface="Times New Roman" panose="02020603050405020304" pitchFamily="18" charset="0"/>
              </a:rPr>
              <a:t> </a:t>
            </a:r>
          </a:p>
        </p:txBody>
      </p:sp>
      <p:pic>
        <p:nvPicPr>
          <p:cNvPr id="12" name="Picture 11" descr="Image result for My hour has not yet come"/>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411760" y="3644021"/>
            <a:ext cx="4176464" cy="3050013"/>
          </a:xfrm>
          <a:prstGeom prst="rect">
            <a:avLst/>
          </a:prstGeom>
          <a:noFill/>
          <a:ln>
            <a:noFill/>
          </a:ln>
        </p:spPr>
      </p:pic>
    </p:spTree>
    <p:extLst>
      <p:ext uri="{BB962C8B-B14F-4D97-AF65-F5344CB8AC3E}">
        <p14:creationId xmlns:p14="http://schemas.microsoft.com/office/powerpoint/2010/main" val="237146997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p:cNvSpPr/>
          <p:nvPr/>
        </p:nvSpPr>
        <p:spPr>
          <a:xfrm>
            <a:off x="129700" y="908720"/>
            <a:ext cx="6098484" cy="5012078"/>
          </a:xfrm>
          <a:prstGeom prst="rect">
            <a:avLst/>
          </a:prstGeom>
        </p:spPr>
        <p:txBody>
          <a:bodyPr wrap="square">
            <a:spAutoFit/>
          </a:bodyPr>
          <a:lstStyle/>
          <a:p>
            <a:pPr>
              <a:lnSpc>
                <a:spcPct val="107000"/>
              </a:lnSpc>
              <a:spcAft>
                <a:spcPts val="750"/>
              </a:spcAft>
            </a:pPr>
            <a:r>
              <a:rPr lang="en-GB" sz="2000" dirty="0">
                <a:latin typeface="Comic Sans MS" panose="030F0702030302020204" pitchFamily="66" charset="0"/>
                <a:ea typeface="Times New Roman" panose="02020603050405020304" pitchFamily="18" charset="0"/>
              </a:rPr>
              <a:t>Mary brought the </a:t>
            </a:r>
            <a:r>
              <a:rPr lang="en-GB" sz="2000" dirty="0">
                <a:latin typeface="Comic Sans MS" panose="030F0702030302020204" pitchFamily="66" charset="0"/>
                <a:ea typeface="Times New Roman" panose="02020603050405020304" pitchFamily="18" charset="0"/>
                <a:cs typeface="Calibri" panose="020F0502020204030204" pitchFamily="34" charset="0"/>
              </a:rPr>
              <a:t>need she saw to Jesus because she believed that Jesus could make the situation better.</a:t>
            </a:r>
            <a:endParaRPr lang="en-GB" sz="2000" dirty="0">
              <a:latin typeface="Comic Sans MS" panose="030F0702030302020204" pitchFamily="66" charset="0"/>
              <a:ea typeface="Calibri" panose="020F0502020204030204" pitchFamily="34" charset="0"/>
              <a:cs typeface="Times New Roman" panose="02020603050405020304" pitchFamily="18" charset="0"/>
            </a:endParaRPr>
          </a:p>
          <a:p>
            <a:pPr>
              <a:lnSpc>
                <a:spcPct val="107000"/>
              </a:lnSpc>
              <a:spcAft>
                <a:spcPts val="800"/>
              </a:spcAft>
            </a:pPr>
            <a:r>
              <a:rPr lang="en-GB" sz="2000" dirty="0">
                <a:latin typeface="Comic Sans MS" panose="030F0702030302020204" pitchFamily="66" charset="0"/>
                <a:ea typeface="Times New Roman" panose="02020603050405020304" pitchFamily="18" charset="0"/>
                <a:cs typeface="Calibri" panose="020F0502020204030204" pitchFamily="34" charset="0"/>
              </a:rPr>
              <a:t> Jesus not only made things better for all those at the wedding feast, He also used this as an opportunity to show us that God will respond to our needs and to the needs of our world in ways beyond our imagining. He shows us that </a:t>
            </a:r>
            <a:r>
              <a:rPr lang="en-GB" sz="2000" dirty="0">
                <a:latin typeface="Comic Sans MS" panose="030F0702030302020204" pitchFamily="66" charset="0"/>
                <a:ea typeface="Calibri" panose="020F0502020204030204" pitchFamily="34" charset="0"/>
                <a:cs typeface="Calibri" panose="020F0502020204030204" pitchFamily="34" charset="0"/>
              </a:rPr>
              <a:t>nothing is impossible for him.</a:t>
            </a:r>
            <a:endParaRPr lang="en-GB" sz="2000" dirty="0">
              <a:latin typeface="Comic Sans MS" panose="030F0702030302020204" pitchFamily="66" charset="0"/>
              <a:ea typeface="Calibri" panose="020F0502020204030204" pitchFamily="34" charset="0"/>
              <a:cs typeface="Times New Roman" panose="02020603050405020304" pitchFamily="18" charset="0"/>
            </a:endParaRPr>
          </a:p>
          <a:p>
            <a:pPr>
              <a:lnSpc>
                <a:spcPct val="107000"/>
              </a:lnSpc>
              <a:spcAft>
                <a:spcPts val="800"/>
              </a:spcAft>
            </a:pPr>
            <a:endParaRPr lang="en-GB" sz="100" b="1" dirty="0">
              <a:solidFill>
                <a:srgbClr val="00B050"/>
              </a:solidFill>
              <a:latin typeface="Comic Sans MS" panose="030F0702030302020204" pitchFamily="66" charset="0"/>
              <a:ea typeface="Calibri" panose="020F0502020204030204" pitchFamily="34" charset="0"/>
              <a:cs typeface="Times New Roman" panose="02020603050405020304" pitchFamily="18" charset="0"/>
            </a:endParaRPr>
          </a:p>
          <a:p>
            <a:pPr algn="ctr">
              <a:lnSpc>
                <a:spcPct val="107000"/>
              </a:lnSpc>
              <a:spcAft>
                <a:spcPts val="800"/>
              </a:spcAft>
            </a:pPr>
            <a:r>
              <a:rPr lang="en-GB" sz="2400" b="1" dirty="0">
                <a:solidFill>
                  <a:srgbClr val="00FFFF"/>
                </a:solidFill>
                <a:latin typeface="Comic Sans MS" panose="030F0702030302020204" pitchFamily="66" charset="0"/>
                <a:ea typeface="Calibri" panose="020F0502020204030204" pitchFamily="34" charset="0"/>
                <a:cs typeface="Times New Roman" panose="02020603050405020304" pitchFamily="18" charset="0"/>
              </a:rPr>
              <a:t>What situations of need do we see in our lives today?</a:t>
            </a:r>
          </a:p>
          <a:p>
            <a:pPr algn="ctr"/>
            <a:r>
              <a:rPr lang="en-GB" sz="2400" b="1" dirty="0">
                <a:solidFill>
                  <a:srgbClr val="00FFFF"/>
                </a:solidFill>
                <a:latin typeface="Comic Sans MS" panose="030F0702030302020204" pitchFamily="66" charset="0"/>
                <a:ea typeface="Times New Roman" panose="02020603050405020304" pitchFamily="18" charset="0"/>
              </a:rPr>
              <a:t>How might God respond to make these situations better?</a:t>
            </a:r>
            <a:endParaRPr lang="en-GB" sz="2400" b="1" dirty="0">
              <a:solidFill>
                <a:srgbClr val="00FFFF"/>
              </a:solidFill>
              <a:latin typeface="Comic Sans MS" panose="030F0702030302020204" pitchFamily="66" charset="0"/>
              <a:ea typeface="Calibri" panose="020F0502020204030204" pitchFamily="34" charset="0"/>
              <a:cs typeface="Times New Roman" panose="02020603050405020304" pitchFamily="18" charset="0"/>
            </a:endParaRPr>
          </a:p>
        </p:txBody>
      </p:sp>
      <p:pic>
        <p:nvPicPr>
          <p:cNvPr id="11" name="Picture 10" descr="Image result for miracles"/>
          <p:cNvPicPr/>
          <p:nvPr/>
        </p:nvPicPr>
        <p:blipFill rotWithShape="1">
          <a:blip r:embed="rId3">
            <a:extLst>
              <a:ext uri="{28A0092B-C50C-407E-A947-70E740481C1C}">
                <a14:useLocalDpi xmlns:a14="http://schemas.microsoft.com/office/drawing/2010/main" val="0"/>
              </a:ext>
            </a:extLst>
          </a:blip>
          <a:srcRect b="7572"/>
          <a:stretch/>
        </p:blipFill>
        <p:spPr bwMode="auto">
          <a:xfrm>
            <a:off x="6588224" y="908720"/>
            <a:ext cx="2426075" cy="2440570"/>
          </a:xfrm>
          <a:prstGeom prst="rect">
            <a:avLst/>
          </a:prstGeom>
          <a:noFill/>
          <a:ln>
            <a:noFill/>
          </a:ln>
        </p:spPr>
      </p:pic>
      <p:pic>
        <p:nvPicPr>
          <p:cNvPr id="1026" name="Picture 2" descr="Every day holds the possibility of a miracle. | QuotiePie">
            <a:extLst>
              <a:ext uri="{FF2B5EF4-FFF2-40B4-BE49-F238E27FC236}">
                <a16:creationId xmlns:a16="http://schemas.microsoft.com/office/drawing/2014/main" id="{14BB5285-37DA-4476-BF4C-339C7DA34F32}"/>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b="8000"/>
          <a:stretch/>
        </p:blipFill>
        <p:spPr bwMode="auto">
          <a:xfrm>
            <a:off x="6588224" y="3324502"/>
            <a:ext cx="2426076" cy="2596296"/>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7DC23F14-3E6C-476E-BAC4-BDC96F6CC8B8}"/>
              </a:ext>
            </a:extLst>
          </p:cNvPr>
          <p:cNvSpPr txBox="1"/>
          <p:nvPr/>
        </p:nvSpPr>
        <p:spPr>
          <a:xfrm>
            <a:off x="251520" y="404664"/>
            <a:ext cx="3276872" cy="400110"/>
          </a:xfrm>
          <a:prstGeom prst="rect">
            <a:avLst/>
          </a:prstGeom>
          <a:noFill/>
        </p:spPr>
        <p:txBody>
          <a:bodyPr wrap="square" rtlCol="0">
            <a:spAutoFit/>
          </a:bodyPr>
          <a:lstStyle/>
          <a:p>
            <a:r>
              <a:rPr kumimoji="0" lang="en-GB" sz="2000" b="1" i="0" u="none" strike="noStrike" kern="1200" cap="none" spc="0" normalizeH="0" baseline="0" noProof="0" dirty="0">
                <a:ln>
                  <a:noFill/>
                </a:ln>
                <a:solidFill>
                  <a:srgbClr val="00B050"/>
                </a:solidFill>
                <a:effectLst/>
                <a:uLnTx/>
                <a:uFillTx/>
                <a:latin typeface="Comic Sans MS" panose="030F0702030302020204" pitchFamily="66" charset="0"/>
                <a:ea typeface="Calibri" panose="020F0502020204030204" pitchFamily="34" charset="0"/>
                <a:cs typeface="Calibri" panose="020F0502020204030204" pitchFamily="34" charset="0"/>
              </a:rPr>
              <a:t>Post-it challenge:</a:t>
            </a:r>
            <a:endParaRPr lang="en-GB" sz="2000" dirty="0">
              <a:solidFill>
                <a:srgbClr val="00B050"/>
              </a:solidFill>
            </a:endParaRPr>
          </a:p>
        </p:txBody>
      </p:sp>
    </p:spTree>
    <p:extLst>
      <p:ext uri="{BB962C8B-B14F-4D97-AF65-F5344CB8AC3E}">
        <p14:creationId xmlns:p14="http://schemas.microsoft.com/office/powerpoint/2010/main" val="222208664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13" descr="Image result for miracles"/>
          <p:cNvPicPr/>
          <p:nvPr/>
        </p:nvPicPr>
        <p:blipFill rotWithShape="1">
          <a:blip r:embed="rId3" cstate="print">
            <a:extLst>
              <a:ext uri="{28A0092B-C50C-407E-A947-70E740481C1C}">
                <a14:useLocalDpi xmlns:a14="http://schemas.microsoft.com/office/drawing/2010/main" val="0"/>
              </a:ext>
            </a:extLst>
          </a:blip>
          <a:srcRect b="12821"/>
          <a:stretch/>
        </p:blipFill>
        <p:spPr bwMode="auto">
          <a:xfrm>
            <a:off x="5436096" y="647354"/>
            <a:ext cx="3477825" cy="2853654"/>
          </a:xfrm>
          <a:prstGeom prst="rect">
            <a:avLst/>
          </a:prstGeom>
          <a:noFill/>
          <a:ln>
            <a:noFill/>
          </a:ln>
        </p:spPr>
      </p:pic>
      <p:sp>
        <p:nvSpPr>
          <p:cNvPr id="12" name="Rectangle 11"/>
          <p:cNvSpPr/>
          <p:nvPr/>
        </p:nvSpPr>
        <p:spPr>
          <a:xfrm>
            <a:off x="3059831" y="4485943"/>
            <a:ext cx="5854089" cy="1724703"/>
          </a:xfrm>
          <a:prstGeom prst="rect">
            <a:avLst/>
          </a:prstGeom>
        </p:spPr>
        <p:txBody>
          <a:bodyPr wrap="square">
            <a:spAutoFit/>
          </a:bodyPr>
          <a:lstStyle/>
          <a:p>
            <a:pPr>
              <a:lnSpc>
                <a:spcPct val="107000"/>
              </a:lnSpc>
              <a:spcAft>
                <a:spcPts val="800"/>
              </a:spcAft>
            </a:pPr>
            <a:r>
              <a:rPr lang="en-GB" dirty="0">
                <a:latin typeface="Comic Sans MS" panose="030F0702030302020204" pitchFamily="66" charset="0"/>
                <a:ea typeface="Calibri" panose="020F0502020204030204" pitchFamily="34" charset="0"/>
                <a:cs typeface="Calibri" panose="020F0502020204030204" pitchFamily="34" charset="0"/>
              </a:rPr>
              <a:t>While we cannot work miracles, we can make real changes that make a difference to our own lives or the lives of others.</a:t>
            </a:r>
            <a:endParaRPr lang="en-GB" dirty="0">
              <a:latin typeface="Comic Sans MS" panose="030F0702030302020204" pitchFamily="66" charset="0"/>
              <a:ea typeface="Calibri" panose="020F0502020204030204" pitchFamily="34" charset="0"/>
              <a:cs typeface="Times New Roman" panose="02020603050405020304" pitchFamily="18" charset="0"/>
            </a:endParaRPr>
          </a:p>
          <a:p>
            <a:pPr>
              <a:lnSpc>
                <a:spcPct val="107000"/>
              </a:lnSpc>
              <a:spcAft>
                <a:spcPts val="800"/>
              </a:spcAft>
            </a:pPr>
            <a:r>
              <a:rPr lang="en-GB" b="1" dirty="0">
                <a:latin typeface="Comic Sans MS" panose="030F0702030302020204" pitchFamily="66" charset="0"/>
                <a:ea typeface="Calibri" panose="020F0502020204030204" pitchFamily="34" charset="0"/>
                <a:cs typeface="Calibri" panose="020F0502020204030204" pitchFamily="34" charset="0"/>
              </a:rPr>
              <a:t>Post-it challenge:</a:t>
            </a:r>
            <a:r>
              <a:rPr lang="en-GB" dirty="0">
                <a:latin typeface="Comic Sans MS" panose="030F0702030302020204" pitchFamily="66" charset="0"/>
                <a:ea typeface="Calibri" panose="020F0502020204030204" pitchFamily="34" charset="0"/>
                <a:cs typeface="Calibri" panose="020F0502020204030204" pitchFamily="34" charset="0"/>
              </a:rPr>
              <a:t>  </a:t>
            </a:r>
            <a:r>
              <a:rPr lang="en-GB" sz="2000" b="1" dirty="0">
                <a:solidFill>
                  <a:srgbClr val="00B050"/>
                </a:solidFill>
                <a:latin typeface="Comic Sans MS" panose="030F0702030302020204" pitchFamily="66" charset="0"/>
                <a:ea typeface="Calibri" panose="020F0502020204030204" pitchFamily="34" charset="0"/>
                <a:cs typeface="Calibri" panose="020F0502020204030204" pitchFamily="34" charset="0"/>
              </a:rPr>
              <a:t>What changes will you make today?</a:t>
            </a:r>
            <a:endParaRPr lang="en-GB" sz="2000" dirty="0">
              <a:effectLst/>
              <a:latin typeface="Comic Sans MS" panose="030F0702030302020204" pitchFamily="66" charset="0"/>
              <a:ea typeface="Calibri" panose="020F0502020204030204" pitchFamily="34" charset="0"/>
              <a:cs typeface="Times New Roman" panose="02020603050405020304" pitchFamily="18" charset="0"/>
            </a:endParaRPr>
          </a:p>
        </p:txBody>
      </p:sp>
      <p:sp>
        <p:nvSpPr>
          <p:cNvPr id="15" name="Rectangle 14"/>
          <p:cNvSpPr/>
          <p:nvPr/>
        </p:nvSpPr>
        <p:spPr>
          <a:xfrm>
            <a:off x="323529" y="548680"/>
            <a:ext cx="4775010" cy="3320653"/>
          </a:xfrm>
          <a:prstGeom prst="rect">
            <a:avLst/>
          </a:prstGeom>
        </p:spPr>
        <p:txBody>
          <a:bodyPr wrap="square">
            <a:spAutoFit/>
          </a:bodyPr>
          <a:lstStyle/>
          <a:p>
            <a:pPr>
              <a:lnSpc>
                <a:spcPct val="107000"/>
              </a:lnSpc>
              <a:spcAft>
                <a:spcPts val="800"/>
              </a:spcAft>
            </a:pPr>
            <a:r>
              <a:rPr lang="en-GB" b="1" dirty="0">
                <a:latin typeface="Calibri" panose="020F0502020204030204" pitchFamily="34" charset="0"/>
                <a:ea typeface="Calibri" panose="020F0502020204030204" pitchFamily="34" charset="0"/>
              </a:rPr>
              <a:t>                 </a:t>
            </a:r>
            <a:r>
              <a:rPr lang="en-GB" b="1" dirty="0">
                <a:latin typeface="Comic Sans MS" panose="030F0702030302020204" pitchFamily="66" charset="0"/>
                <a:ea typeface="Calibri" panose="020F0502020204030204" pitchFamily="34" charset="0"/>
              </a:rPr>
              <a:t>Do you believe in miracles?</a:t>
            </a:r>
            <a:endParaRPr lang="en-GB" dirty="0">
              <a:latin typeface="Comic Sans MS" panose="030F0702030302020204" pitchFamily="66" charset="0"/>
              <a:ea typeface="Calibri" panose="020F0502020204030204" pitchFamily="34" charset="0"/>
              <a:cs typeface="Calibri" panose="020F0502020204030204" pitchFamily="34" charset="0"/>
            </a:endParaRPr>
          </a:p>
          <a:p>
            <a:pPr>
              <a:lnSpc>
                <a:spcPct val="107000"/>
              </a:lnSpc>
              <a:spcAft>
                <a:spcPts val="800"/>
              </a:spcAft>
            </a:pPr>
            <a:r>
              <a:rPr lang="en-GB" dirty="0">
                <a:latin typeface="Comic Sans MS" panose="030F0702030302020204" pitchFamily="66" charset="0"/>
                <a:ea typeface="Calibri" panose="020F0502020204030204" pitchFamily="34" charset="0"/>
                <a:cs typeface="Calibri" panose="020F0502020204030204" pitchFamily="34" charset="0"/>
              </a:rPr>
              <a:t>When we do not know how something happens, and we know that it can only have been done by God, we call it a miracle.</a:t>
            </a:r>
            <a:endParaRPr lang="en-GB" dirty="0">
              <a:latin typeface="Comic Sans MS" panose="030F0702030302020204" pitchFamily="66" charset="0"/>
              <a:ea typeface="Calibri" panose="020F0502020204030204" pitchFamily="34" charset="0"/>
              <a:cs typeface="Times New Roman" panose="02020603050405020304" pitchFamily="18" charset="0"/>
            </a:endParaRPr>
          </a:p>
          <a:p>
            <a:pPr>
              <a:lnSpc>
                <a:spcPct val="107000"/>
              </a:lnSpc>
              <a:spcAft>
                <a:spcPts val="800"/>
              </a:spcAft>
            </a:pPr>
            <a:r>
              <a:rPr lang="en-GB" dirty="0">
                <a:latin typeface="Comic Sans MS" panose="030F0702030302020204" pitchFamily="66" charset="0"/>
                <a:ea typeface="Calibri" panose="020F0502020204030204" pitchFamily="34" charset="0"/>
                <a:cs typeface="Calibri" panose="020F0502020204030204" pitchFamily="34" charset="0"/>
              </a:rPr>
              <a:t>Have you ever witnessed a miracle in your life?</a:t>
            </a:r>
            <a:endParaRPr lang="en-GB" dirty="0">
              <a:latin typeface="Comic Sans MS" panose="030F0702030302020204" pitchFamily="66" charset="0"/>
              <a:ea typeface="Calibri" panose="020F0502020204030204" pitchFamily="34" charset="0"/>
              <a:cs typeface="Times New Roman" panose="02020603050405020304" pitchFamily="18" charset="0"/>
            </a:endParaRPr>
          </a:p>
          <a:p>
            <a:r>
              <a:rPr lang="en-GB" dirty="0">
                <a:latin typeface="Comic Sans MS" panose="030F0702030302020204" pitchFamily="66" charset="0"/>
                <a:ea typeface="Calibri" panose="020F0502020204030204" pitchFamily="34" charset="0"/>
              </a:rPr>
              <a:t>Miracles can be the small things in everyday life which make a big difference to those around you.</a:t>
            </a:r>
          </a:p>
          <a:p>
            <a:pPr lvl="0">
              <a:lnSpc>
                <a:spcPct val="107000"/>
              </a:lnSpc>
              <a:spcAft>
                <a:spcPts val="800"/>
              </a:spcAft>
            </a:pPr>
            <a:r>
              <a:rPr lang="en-GB" sz="2000" b="1" dirty="0">
                <a:solidFill>
                  <a:srgbClr val="00B050"/>
                </a:solidFill>
                <a:latin typeface="Comic Sans MS" panose="030F0702030302020204" pitchFamily="66" charset="0"/>
                <a:ea typeface="Calibri" panose="020F0502020204030204" pitchFamily="34" charset="0"/>
                <a:cs typeface="Calibri" panose="020F0502020204030204" pitchFamily="34" charset="0"/>
              </a:rPr>
              <a:t>Discuss.</a:t>
            </a:r>
            <a:r>
              <a:rPr lang="en-GB" sz="2000" dirty="0">
                <a:solidFill>
                  <a:prstClr val="black"/>
                </a:solidFill>
                <a:latin typeface="Comic Sans MS" panose="030F0702030302020204" pitchFamily="66" charset="0"/>
                <a:ea typeface="Calibri" panose="020F0502020204030204" pitchFamily="34" charset="0"/>
                <a:cs typeface="Calibri" panose="020F0502020204030204" pitchFamily="34" charset="0"/>
              </a:rPr>
              <a:t>     </a:t>
            </a:r>
            <a:endParaRPr lang="en-GB" dirty="0">
              <a:latin typeface="Comic Sans MS" panose="030F0702030302020204" pitchFamily="66" charset="0"/>
            </a:endParaRPr>
          </a:p>
        </p:txBody>
      </p:sp>
      <p:pic>
        <p:nvPicPr>
          <p:cNvPr id="2" name="Picture 1">
            <a:extLst>
              <a:ext uri="{FF2B5EF4-FFF2-40B4-BE49-F238E27FC236}">
                <a16:creationId xmlns:a16="http://schemas.microsoft.com/office/drawing/2014/main" id="{E2AD66C1-32A5-42F5-9FF3-534FA9447A6B}"/>
              </a:ext>
            </a:extLst>
          </p:cNvPr>
          <p:cNvPicPr>
            <a:picLocks noChangeAspect="1"/>
          </p:cNvPicPr>
          <p:nvPr/>
        </p:nvPicPr>
        <p:blipFill>
          <a:blip r:embed="rId4"/>
          <a:stretch>
            <a:fillRect/>
          </a:stretch>
        </p:blipFill>
        <p:spPr>
          <a:xfrm>
            <a:off x="462710" y="3847811"/>
            <a:ext cx="2597121" cy="2883658"/>
          </a:xfrm>
          <a:prstGeom prst="rect">
            <a:avLst/>
          </a:prstGeom>
        </p:spPr>
      </p:pic>
    </p:spTree>
    <p:extLst>
      <p:ext uri="{BB962C8B-B14F-4D97-AF65-F5344CB8AC3E}">
        <p14:creationId xmlns:p14="http://schemas.microsoft.com/office/powerpoint/2010/main" val="141041439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flipH="1">
            <a:off x="3995935" y="1196752"/>
            <a:ext cx="4968551" cy="5142177"/>
          </a:xfrm>
          <a:prstGeom prst="rect">
            <a:avLst/>
          </a:prstGeom>
        </p:spPr>
        <p:txBody>
          <a:bodyPr wrap="square">
            <a:spAutoFit/>
          </a:bodyPr>
          <a:lstStyle/>
          <a:p>
            <a:pPr>
              <a:lnSpc>
                <a:spcPct val="107000"/>
              </a:lnSpc>
              <a:spcAft>
                <a:spcPts val="0"/>
              </a:spcAft>
            </a:pPr>
            <a:r>
              <a:rPr lang="en-GB" sz="2400" b="1" dirty="0">
                <a:solidFill>
                  <a:srgbClr val="00B050"/>
                </a:solidFill>
                <a:latin typeface="Comic Sans MS" panose="030F0702030302020204" pitchFamily="66" charset="0"/>
                <a:ea typeface="Calibri" panose="020F0502020204030204" pitchFamily="34" charset="0"/>
                <a:cs typeface="Times New Roman" panose="02020603050405020304" pitchFamily="18" charset="0"/>
              </a:rPr>
              <a:t>God of wonder, we know that all things are possible for you.</a:t>
            </a:r>
            <a:endParaRPr lang="en-GB" sz="2400" dirty="0">
              <a:latin typeface="Comic Sans MS" panose="030F0702030302020204" pitchFamily="66" charset="0"/>
              <a:ea typeface="Calibri" panose="020F0502020204030204" pitchFamily="34" charset="0"/>
              <a:cs typeface="Times New Roman" panose="02020603050405020304" pitchFamily="18" charset="0"/>
            </a:endParaRPr>
          </a:p>
          <a:p>
            <a:pPr>
              <a:lnSpc>
                <a:spcPct val="107000"/>
              </a:lnSpc>
              <a:spcAft>
                <a:spcPts val="0"/>
              </a:spcAft>
            </a:pPr>
            <a:r>
              <a:rPr lang="en-GB" sz="2400" b="1" dirty="0">
                <a:solidFill>
                  <a:srgbClr val="00B050"/>
                </a:solidFill>
                <a:latin typeface="Comic Sans MS" panose="030F0702030302020204" pitchFamily="66" charset="0"/>
                <a:ea typeface="Calibri" panose="020F0502020204030204" pitchFamily="34" charset="0"/>
                <a:cs typeface="Times New Roman" panose="02020603050405020304" pitchFamily="18" charset="0"/>
              </a:rPr>
              <a:t> </a:t>
            </a:r>
            <a:endParaRPr lang="en-GB" sz="2400" dirty="0">
              <a:latin typeface="Comic Sans MS" panose="030F0702030302020204" pitchFamily="66" charset="0"/>
              <a:ea typeface="Calibri" panose="020F0502020204030204" pitchFamily="34" charset="0"/>
              <a:cs typeface="Times New Roman" panose="02020603050405020304" pitchFamily="18" charset="0"/>
            </a:endParaRPr>
          </a:p>
          <a:p>
            <a:pPr>
              <a:lnSpc>
                <a:spcPct val="107000"/>
              </a:lnSpc>
              <a:spcAft>
                <a:spcPts val="0"/>
              </a:spcAft>
            </a:pPr>
            <a:r>
              <a:rPr lang="en-GB" sz="2400" b="1" dirty="0">
                <a:solidFill>
                  <a:srgbClr val="00B050"/>
                </a:solidFill>
                <a:latin typeface="Comic Sans MS" panose="030F0702030302020204" pitchFamily="66" charset="0"/>
                <a:ea typeface="Calibri" panose="020F0502020204030204" pitchFamily="34" charset="0"/>
                <a:cs typeface="Times New Roman" panose="02020603050405020304" pitchFamily="18" charset="0"/>
              </a:rPr>
              <a:t>Encourage us to respond the needs of each other and to make changes in our lives to make the world a better place. </a:t>
            </a:r>
            <a:endParaRPr lang="en-GB" sz="2400" dirty="0">
              <a:latin typeface="Comic Sans MS" panose="030F0702030302020204" pitchFamily="66" charset="0"/>
              <a:ea typeface="Calibri" panose="020F0502020204030204" pitchFamily="34" charset="0"/>
              <a:cs typeface="Times New Roman" panose="02020603050405020304" pitchFamily="18" charset="0"/>
            </a:endParaRPr>
          </a:p>
          <a:p>
            <a:pPr>
              <a:lnSpc>
                <a:spcPct val="107000"/>
              </a:lnSpc>
              <a:spcAft>
                <a:spcPts val="0"/>
              </a:spcAft>
            </a:pPr>
            <a:r>
              <a:rPr lang="en-GB" sz="2400" b="1" dirty="0">
                <a:solidFill>
                  <a:srgbClr val="00B050"/>
                </a:solidFill>
                <a:latin typeface="Comic Sans MS" panose="030F0702030302020204" pitchFamily="66" charset="0"/>
                <a:ea typeface="Calibri" panose="020F0502020204030204" pitchFamily="34" charset="0"/>
                <a:cs typeface="Times New Roman" panose="02020603050405020304" pitchFamily="18" charset="0"/>
              </a:rPr>
              <a:t> </a:t>
            </a:r>
            <a:endParaRPr lang="en-GB" sz="2400" dirty="0">
              <a:latin typeface="Comic Sans MS" panose="030F0702030302020204" pitchFamily="66" charset="0"/>
              <a:ea typeface="Calibri" panose="020F0502020204030204" pitchFamily="34" charset="0"/>
              <a:cs typeface="Times New Roman" panose="02020603050405020304" pitchFamily="18" charset="0"/>
            </a:endParaRPr>
          </a:p>
          <a:p>
            <a:pPr marL="0" marR="0" lvl="0" indent="0" algn="ctr" defTabSz="914400" rtl="0" eaLnBrk="1" fontAlgn="auto" latinLnBrk="0" hangingPunct="1">
              <a:lnSpc>
                <a:spcPct val="107000"/>
              </a:lnSpc>
              <a:spcBef>
                <a:spcPts val="0"/>
              </a:spcBef>
              <a:spcAft>
                <a:spcPts val="0"/>
              </a:spcAft>
              <a:buClrTx/>
              <a:buSzTx/>
              <a:buFontTx/>
              <a:buNone/>
              <a:tabLst/>
              <a:defRPr/>
            </a:pPr>
            <a:r>
              <a:rPr lang="en-GB" sz="2400" b="1" dirty="0">
                <a:solidFill>
                  <a:srgbClr val="00B050"/>
                </a:solidFill>
                <a:latin typeface="Comic Sans MS" panose="030F0702030302020204" pitchFamily="66" charset="0"/>
                <a:ea typeface="Calibri" panose="020F0502020204030204" pitchFamily="34" charset="0"/>
                <a:cs typeface="Times New Roman" panose="02020603050405020304" pitchFamily="18" charset="0"/>
              </a:rPr>
              <a:t>Let us open our eyes to the everyday miracles of the people around us and let us be that miracle for others. </a:t>
            </a:r>
            <a:r>
              <a:rPr kumimoji="0" lang="en-GB" sz="2400" b="1" i="0" u="none" strike="noStrike" kern="1200" cap="none" spc="0" normalizeH="0" baseline="0" noProof="0" dirty="0">
                <a:ln>
                  <a:noFill/>
                </a:ln>
                <a:solidFill>
                  <a:srgbClr val="00B050"/>
                </a:solidFill>
                <a:effectLst/>
                <a:uLnTx/>
                <a:uFillTx/>
                <a:latin typeface="Comic Sans MS" panose="030F0702030302020204" pitchFamily="66" charset="0"/>
                <a:ea typeface="Calibri" panose="020F0502020204030204" pitchFamily="34" charset="0"/>
                <a:cs typeface="Times New Roman" panose="02020603050405020304" pitchFamily="18" charset="0"/>
              </a:rPr>
              <a:t>Amen</a:t>
            </a:r>
            <a:endPar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Calibri" panose="020F0502020204030204" pitchFamily="34" charset="0"/>
              <a:cs typeface="Times New Roman" panose="02020603050405020304" pitchFamily="18" charset="0"/>
            </a:endParaRPr>
          </a:p>
          <a:p>
            <a:r>
              <a:rPr lang="en-GB" sz="2000" dirty="0">
                <a:solidFill>
                  <a:srgbClr val="7030A0"/>
                </a:solidFill>
              </a:rPr>
              <a:t> </a:t>
            </a:r>
          </a:p>
        </p:txBody>
      </p:sp>
      <p:pic>
        <p:nvPicPr>
          <p:cNvPr id="11" name="Picture 10" descr="Image result for miracles"/>
          <p:cNvPicPr/>
          <p:nvPr/>
        </p:nvPicPr>
        <p:blipFill rotWithShape="1">
          <a:blip r:embed="rId3" cstate="print">
            <a:extLst>
              <a:ext uri="{28A0092B-C50C-407E-A947-70E740481C1C}">
                <a14:useLocalDpi xmlns:a14="http://schemas.microsoft.com/office/drawing/2010/main" val="0"/>
              </a:ext>
            </a:extLst>
          </a:blip>
          <a:srcRect t="-1" b="6681"/>
          <a:stretch/>
        </p:blipFill>
        <p:spPr bwMode="auto">
          <a:xfrm>
            <a:off x="179513" y="1340768"/>
            <a:ext cx="3816421" cy="4536504"/>
          </a:xfrm>
          <a:prstGeom prst="rect">
            <a:avLst/>
          </a:prstGeom>
          <a:noFill/>
          <a:ln>
            <a:noFill/>
          </a:ln>
        </p:spPr>
      </p:pic>
      <p:sp>
        <p:nvSpPr>
          <p:cNvPr id="2" name="TextBox 1">
            <a:extLst>
              <a:ext uri="{FF2B5EF4-FFF2-40B4-BE49-F238E27FC236}">
                <a16:creationId xmlns:a16="http://schemas.microsoft.com/office/drawing/2014/main" id="{DC04ACB4-BD24-4423-BFD9-A1CD4E5F04F4}"/>
              </a:ext>
            </a:extLst>
          </p:cNvPr>
          <p:cNvSpPr txBox="1"/>
          <p:nvPr/>
        </p:nvSpPr>
        <p:spPr>
          <a:xfrm>
            <a:off x="2339752" y="291721"/>
            <a:ext cx="4464496" cy="528222"/>
          </a:xfrm>
          <a:prstGeom prst="rect">
            <a:avLst/>
          </a:prstGeom>
          <a:noFill/>
        </p:spPr>
        <p:txBody>
          <a:bodyPr wrap="square" rtlCol="0">
            <a:spAutoFit/>
          </a:bodyPr>
          <a:lstStyle/>
          <a:p>
            <a:pPr marL="0" marR="0" lvl="0" indent="0" algn="ctr" defTabSz="914400" rtl="0" eaLnBrk="1" fontAlgn="auto" latinLnBrk="0" hangingPunct="1">
              <a:lnSpc>
                <a:spcPct val="107000"/>
              </a:lnSpc>
              <a:spcBef>
                <a:spcPts val="0"/>
              </a:spcBef>
              <a:spcAft>
                <a:spcPts val="800"/>
              </a:spcAft>
              <a:buClrTx/>
              <a:buSzTx/>
              <a:buFontTx/>
              <a:buNone/>
              <a:tabLst/>
              <a:defRPr/>
            </a:pPr>
            <a:r>
              <a:rPr kumimoji="0" lang="en-GB" sz="2800" b="1" i="0" u="none" strike="noStrike" kern="1200" cap="none" spc="0" normalizeH="0" baseline="0" noProof="0" dirty="0">
                <a:ln>
                  <a:noFill/>
                </a:ln>
                <a:solidFill>
                  <a:srgbClr val="00B050"/>
                </a:solidFill>
                <a:effectLst/>
                <a:uLnTx/>
                <a:uFillTx/>
                <a:latin typeface="Comic Sans MS" panose="030F0702030302020204" pitchFamily="66" charset="0"/>
                <a:ea typeface="Calibri" panose="020F0502020204030204" pitchFamily="34" charset="0"/>
                <a:cs typeface="Times New Roman" panose="02020603050405020304" pitchFamily="18" charset="0"/>
              </a:rPr>
              <a:t>Let us Pray</a:t>
            </a:r>
          </a:p>
        </p:txBody>
      </p:sp>
    </p:spTree>
    <p:extLst>
      <p:ext uri="{BB962C8B-B14F-4D97-AF65-F5344CB8AC3E}">
        <p14:creationId xmlns:p14="http://schemas.microsoft.com/office/powerpoint/2010/main" val="273743734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3688</TotalTime>
  <Words>697</Words>
  <Application>Microsoft Office PowerPoint</Application>
  <PresentationFormat>On-screen Show (4:3)</PresentationFormat>
  <Paragraphs>37</Paragraphs>
  <Slides>6</Slides>
  <Notes>5</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6</vt:i4>
      </vt:variant>
    </vt:vector>
  </HeadingPairs>
  <TitlesOfParts>
    <vt:vector size="11" baseType="lpstr">
      <vt:lpstr>Arial</vt:lpstr>
      <vt:lpstr>Calibri</vt:lpstr>
      <vt:lpstr>Comic Sans MS</vt:lpstr>
      <vt:lpstr>Kristen ITC</vt:lpstr>
      <vt:lpstr>Office Theme</vt:lpstr>
      <vt:lpstr> Gospel 2nd Sunday of Ordinary Time C  </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Kelly Riddles</dc:creator>
  <cp:lastModifiedBy>Kelly Burdett</cp:lastModifiedBy>
  <cp:revision>55</cp:revision>
  <dcterms:created xsi:type="dcterms:W3CDTF">2018-06-04T06:48:49Z</dcterms:created>
  <dcterms:modified xsi:type="dcterms:W3CDTF">2022-01-14T11:55:58Z</dcterms:modified>
</cp:coreProperties>
</file>