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88" r:id="rId3"/>
    <p:sldId id="257" r:id="rId4"/>
    <p:sldId id="280" r:id="rId5"/>
    <p:sldId id="281" r:id="rId6"/>
    <p:sldId id="286" r:id="rId7"/>
    <p:sldId id="287" r:id="rId8"/>
    <p:sldId id="28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3555BA-D030-4348-87C0-B3368D0E8A4C}" v="19" dt="2022-02-04T16:53:43.7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97" d="100"/>
          <a:sy n="97" d="100"/>
        </p:scale>
        <p:origin x="1070" y="6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5C3555BA-D030-4348-87C0-B3368D0E8A4C}"/>
    <pc:docChg chg="custSel modSld">
      <pc:chgData name="Rose Darwin [TBCS-NOR]" userId="96e9ce63-dc63-4cb4-9e18-49ed0662571c" providerId="ADAL" clId="{5C3555BA-D030-4348-87C0-B3368D0E8A4C}" dt="2022-02-04T16:54:00.230" v="127" actId="1076"/>
      <pc:docMkLst>
        <pc:docMk/>
      </pc:docMkLst>
      <pc:sldChg chg="delSp modSp mod">
        <pc:chgData name="Rose Darwin [TBCS-NOR]" userId="96e9ce63-dc63-4cb4-9e18-49ed0662571c" providerId="ADAL" clId="{5C3555BA-D030-4348-87C0-B3368D0E8A4C}" dt="2022-02-04T16:48:47.871" v="54" actId="20577"/>
        <pc:sldMkLst>
          <pc:docMk/>
          <pc:sldMk cId="998193489" sldId="257"/>
        </pc:sldMkLst>
        <pc:graphicFrameChg chg="mod modGraphic">
          <ac:chgData name="Rose Darwin [TBCS-NOR]" userId="96e9ce63-dc63-4cb4-9e18-49ed0662571c" providerId="ADAL" clId="{5C3555BA-D030-4348-87C0-B3368D0E8A4C}" dt="2022-02-04T16:48:47.871" v="54" actId="20577"/>
          <ac:graphicFrameMkLst>
            <pc:docMk/>
            <pc:sldMk cId="998193489" sldId="257"/>
            <ac:graphicFrameMk id="5" creationId="{00000000-0000-0000-0000-000000000000}"/>
          </ac:graphicFrameMkLst>
        </pc:graphicFrameChg>
        <pc:picChg chg="del">
          <ac:chgData name="Rose Darwin [TBCS-NOR]" userId="96e9ce63-dc63-4cb4-9e18-49ed0662571c" providerId="ADAL" clId="{5C3555BA-D030-4348-87C0-B3368D0E8A4C}" dt="2022-02-04T16:48:09.377" v="14" actId="21"/>
          <ac:picMkLst>
            <pc:docMk/>
            <pc:sldMk cId="998193489" sldId="257"/>
            <ac:picMk id="7" creationId="{8EDCA98C-0B33-424F-B502-63A3D65CD7DA}"/>
          </ac:picMkLst>
        </pc:picChg>
        <pc:picChg chg="del">
          <ac:chgData name="Rose Darwin [TBCS-NOR]" userId="96e9ce63-dc63-4cb4-9e18-49ed0662571c" providerId="ADAL" clId="{5C3555BA-D030-4348-87C0-B3368D0E8A4C}" dt="2022-02-04T16:48:11.785" v="15" actId="21"/>
          <ac:picMkLst>
            <pc:docMk/>
            <pc:sldMk cId="998193489" sldId="257"/>
            <ac:picMk id="10" creationId="{00000000-0000-0000-0000-000000000000}"/>
          </ac:picMkLst>
        </pc:picChg>
        <pc:picChg chg="del">
          <ac:chgData name="Rose Darwin [TBCS-NOR]" userId="96e9ce63-dc63-4cb4-9e18-49ed0662571c" providerId="ADAL" clId="{5C3555BA-D030-4348-87C0-B3368D0E8A4C}" dt="2022-02-04T16:48:19.847" v="18" actId="21"/>
          <ac:picMkLst>
            <pc:docMk/>
            <pc:sldMk cId="998193489" sldId="257"/>
            <ac:picMk id="13" creationId="{00000000-0000-0000-0000-000000000000}"/>
          </ac:picMkLst>
        </pc:picChg>
      </pc:sldChg>
      <pc:sldChg chg="addSp delSp modSp mod">
        <pc:chgData name="Rose Darwin [TBCS-NOR]" userId="96e9ce63-dc63-4cb4-9e18-49ed0662571c" providerId="ADAL" clId="{5C3555BA-D030-4348-87C0-B3368D0E8A4C}" dt="2022-02-04T16:50:14.580" v="81" actId="1076"/>
        <pc:sldMkLst>
          <pc:docMk/>
          <pc:sldMk cId="2371469973" sldId="280"/>
        </pc:sldMkLst>
        <pc:picChg chg="del">
          <ac:chgData name="Rose Darwin [TBCS-NOR]" userId="96e9ce63-dc63-4cb4-9e18-49ed0662571c" providerId="ADAL" clId="{5C3555BA-D030-4348-87C0-B3368D0E8A4C}" dt="2022-02-04T16:48:54.577" v="55" actId="21"/>
          <ac:picMkLst>
            <pc:docMk/>
            <pc:sldMk cId="2371469973" sldId="280"/>
            <ac:picMk id="3" creationId="{FE85C6CA-F8A0-4CB2-91E7-66E6328183E7}"/>
          </ac:picMkLst>
        </pc:picChg>
        <pc:picChg chg="del">
          <ac:chgData name="Rose Darwin [TBCS-NOR]" userId="96e9ce63-dc63-4cb4-9e18-49ed0662571c" providerId="ADAL" clId="{5C3555BA-D030-4348-87C0-B3368D0E8A4C}" dt="2022-02-04T16:48:56.196" v="56" actId="21"/>
          <ac:picMkLst>
            <pc:docMk/>
            <pc:sldMk cId="2371469973" sldId="280"/>
            <ac:picMk id="10" creationId="{00000000-0000-0000-0000-000000000000}"/>
          </ac:picMkLst>
        </pc:picChg>
        <pc:picChg chg="del mod">
          <ac:chgData name="Rose Darwin [TBCS-NOR]" userId="96e9ce63-dc63-4cb4-9e18-49ed0662571c" providerId="ADAL" clId="{5C3555BA-D030-4348-87C0-B3368D0E8A4C}" dt="2022-02-04T16:49:00.362" v="58" actId="21"/>
          <ac:picMkLst>
            <pc:docMk/>
            <pc:sldMk cId="2371469973" sldId="280"/>
            <ac:picMk id="13" creationId="{00000000-0000-0000-0000-000000000000}"/>
          </ac:picMkLst>
        </pc:picChg>
        <pc:picChg chg="add mod modCrop">
          <ac:chgData name="Rose Darwin [TBCS-NOR]" userId="96e9ce63-dc63-4cb4-9e18-49ed0662571c" providerId="ADAL" clId="{5C3555BA-D030-4348-87C0-B3368D0E8A4C}" dt="2022-02-04T16:50:07.536" v="79" actId="1076"/>
          <ac:picMkLst>
            <pc:docMk/>
            <pc:sldMk cId="2371469973" sldId="280"/>
            <ac:picMk id="14" creationId="{A79CDEDA-765B-4A17-A58A-40B57D885C70}"/>
          </ac:picMkLst>
        </pc:picChg>
        <pc:picChg chg="mod">
          <ac:chgData name="Rose Darwin [TBCS-NOR]" userId="96e9ce63-dc63-4cb4-9e18-49ed0662571c" providerId="ADAL" clId="{5C3555BA-D030-4348-87C0-B3368D0E8A4C}" dt="2022-02-04T16:50:11.956" v="80" actId="1076"/>
          <ac:picMkLst>
            <pc:docMk/>
            <pc:sldMk cId="2371469973" sldId="280"/>
            <ac:picMk id="16" creationId="{00000000-0000-0000-0000-000000000000}"/>
          </ac:picMkLst>
        </pc:picChg>
        <pc:picChg chg="mod">
          <ac:chgData name="Rose Darwin [TBCS-NOR]" userId="96e9ce63-dc63-4cb4-9e18-49ed0662571c" providerId="ADAL" clId="{5C3555BA-D030-4348-87C0-B3368D0E8A4C}" dt="2022-02-04T16:50:14.580" v="81" actId="1076"/>
          <ac:picMkLst>
            <pc:docMk/>
            <pc:sldMk cId="2371469973" sldId="280"/>
            <ac:picMk id="17" creationId="{7DE61A86-5E12-46EF-AACA-D340F3414D81}"/>
          </ac:picMkLst>
        </pc:picChg>
      </pc:sldChg>
      <pc:sldChg chg="delSp modSp mod">
        <pc:chgData name="Rose Darwin [TBCS-NOR]" userId="96e9ce63-dc63-4cb4-9e18-49ed0662571c" providerId="ADAL" clId="{5C3555BA-D030-4348-87C0-B3368D0E8A4C}" dt="2022-02-04T16:50:41.725" v="90" actId="1076"/>
        <pc:sldMkLst>
          <pc:docMk/>
          <pc:sldMk cId="2222086641" sldId="281"/>
        </pc:sldMkLst>
        <pc:spChg chg="mod">
          <ac:chgData name="Rose Darwin [TBCS-NOR]" userId="96e9ce63-dc63-4cb4-9e18-49ed0662571c" providerId="ADAL" clId="{5C3555BA-D030-4348-87C0-B3368D0E8A4C}" dt="2022-02-04T16:50:31.306" v="85" actId="14100"/>
          <ac:spMkLst>
            <pc:docMk/>
            <pc:sldMk cId="2222086641" sldId="281"/>
            <ac:spMk id="7" creationId="{00000000-0000-0000-0000-000000000000}"/>
          </ac:spMkLst>
        </pc:spChg>
        <pc:picChg chg="del">
          <ac:chgData name="Rose Darwin [TBCS-NOR]" userId="96e9ce63-dc63-4cb4-9e18-49ed0662571c" providerId="ADAL" clId="{5C3555BA-D030-4348-87C0-B3368D0E8A4C}" dt="2022-02-04T16:50:23.415" v="82" actId="21"/>
          <ac:picMkLst>
            <pc:docMk/>
            <pc:sldMk cId="2222086641" sldId="281"/>
            <ac:picMk id="2" creationId="{AC1F8365-CB8F-4694-9820-34125EAE72F5}"/>
          </ac:picMkLst>
        </pc:picChg>
        <pc:picChg chg="del">
          <ac:chgData name="Rose Darwin [TBCS-NOR]" userId="96e9ce63-dc63-4cb4-9e18-49ed0662571c" providerId="ADAL" clId="{5C3555BA-D030-4348-87C0-B3368D0E8A4C}" dt="2022-02-04T16:50:26.221" v="83" actId="21"/>
          <ac:picMkLst>
            <pc:docMk/>
            <pc:sldMk cId="2222086641" sldId="281"/>
            <ac:picMk id="10" creationId="{00000000-0000-0000-0000-000000000000}"/>
          </ac:picMkLst>
        </pc:picChg>
        <pc:picChg chg="del">
          <ac:chgData name="Rose Darwin [TBCS-NOR]" userId="96e9ce63-dc63-4cb4-9e18-49ed0662571c" providerId="ADAL" clId="{5C3555BA-D030-4348-87C0-B3368D0E8A4C}" dt="2022-02-04T16:50:28.597" v="84" actId="21"/>
          <ac:picMkLst>
            <pc:docMk/>
            <pc:sldMk cId="2222086641" sldId="281"/>
            <ac:picMk id="13" creationId="{00000000-0000-0000-0000-000000000000}"/>
          </ac:picMkLst>
        </pc:picChg>
        <pc:picChg chg="mod">
          <ac:chgData name="Rose Darwin [TBCS-NOR]" userId="96e9ce63-dc63-4cb4-9e18-49ed0662571c" providerId="ADAL" clId="{5C3555BA-D030-4348-87C0-B3368D0E8A4C}" dt="2022-02-04T16:50:41.725" v="90" actId="1076"/>
          <ac:picMkLst>
            <pc:docMk/>
            <pc:sldMk cId="2222086641" sldId="281"/>
            <ac:picMk id="2049" creationId="{00000000-0000-0000-0000-000000000000}"/>
          </ac:picMkLst>
        </pc:picChg>
      </pc:sldChg>
      <pc:sldChg chg="addSp delSp modSp mod">
        <pc:chgData name="Rose Darwin [TBCS-NOR]" userId="96e9ce63-dc63-4cb4-9e18-49ed0662571c" providerId="ADAL" clId="{5C3555BA-D030-4348-87C0-B3368D0E8A4C}" dt="2022-02-04T16:54:00.230" v="127" actId="1076"/>
        <pc:sldMkLst>
          <pc:docMk/>
          <pc:sldMk cId="1410414399" sldId="283"/>
        </pc:sldMkLst>
        <pc:spChg chg="del mod">
          <ac:chgData name="Rose Darwin [TBCS-NOR]" userId="96e9ce63-dc63-4cb4-9e18-49ed0662571c" providerId="ADAL" clId="{5C3555BA-D030-4348-87C0-B3368D0E8A4C}" dt="2022-02-04T16:53:04.764" v="113" actId="478"/>
          <ac:spMkLst>
            <pc:docMk/>
            <pc:sldMk cId="1410414399" sldId="283"/>
            <ac:spMk id="3" creationId="{8FCC548D-50B1-4717-B2FB-732C67C48304}"/>
          </ac:spMkLst>
        </pc:spChg>
        <pc:spChg chg="add mod">
          <ac:chgData name="Rose Darwin [TBCS-NOR]" userId="96e9ce63-dc63-4cb4-9e18-49ed0662571c" providerId="ADAL" clId="{5C3555BA-D030-4348-87C0-B3368D0E8A4C}" dt="2022-02-04T16:53:52.667" v="126" actId="14100"/>
          <ac:spMkLst>
            <pc:docMk/>
            <pc:sldMk cId="1410414399" sldId="283"/>
            <ac:spMk id="4" creationId="{3068D4DB-8E0B-4AC3-831D-C7264DC301B5}"/>
          </ac:spMkLst>
        </pc:spChg>
        <pc:spChg chg="mod">
          <ac:chgData name="Rose Darwin [TBCS-NOR]" userId="96e9ce63-dc63-4cb4-9e18-49ed0662571c" providerId="ADAL" clId="{5C3555BA-D030-4348-87C0-B3368D0E8A4C}" dt="2022-02-04T16:53:38.337" v="121" actId="21"/>
          <ac:spMkLst>
            <pc:docMk/>
            <pc:sldMk cId="1410414399" sldId="283"/>
            <ac:spMk id="5" creationId="{00000000-0000-0000-0000-000000000000}"/>
          </ac:spMkLst>
        </pc:spChg>
        <pc:picChg chg="del">
          <ac:chgData name="Rose Darwin [TBCS-NOR]" userId="96e9ce63-dc63-4cb4-9e18-49ed0662571c" providerId="ADAL" clId="{5C3555BA-D030-4348-87C0-B3368D0E8A4C}" dt="2022-02-04T16:52:56.198" v="109" actId="21"/>
          <ac:picMkLst>
            <pc:docMk/>
            <pc:sldMk cId="1410414399" sldId="283"/>
            <ac:picMk id="10" creationId="{00000000-0000-0000-0000-000000000000}"/>
          </ac:picMkLst>
        </pc:picChg>
        <pc:picChg chg="del">
          <ac:chgData name="Rose Darwin [TBCS-NOR]" userId="96e9ce63-dc63-4cb4-9e18-49ed0662571c" providerId="ADAL" clId="{5C3555BA-D030-4348-87C0-B3368D0E8A4C}" dt="2022-02-04T16:52:58.573" v="110" actId="21"/>
          <ac:picMkLst>
            <pc:docMk/>
            <pc:sldMk cId="1410414399" sldId="283"/>
            <ac:picMk id="13" creationId="{00000000-0000-0000-0000-000000000000}"/>
          </ac:picMkLst>
        </pc:picChg>
        <pc:picChg chg="del">
          <ac:chgData name="Rose Darwin [TBCS-NOR]" userId="96e9ce63-dc63-4cb4-9e18-49ed0662571c" providerId="ADAL" clId="{5C3555BA-D030-4348-87C0-B3368D0E8A4C}" dt="2022-02-04T16:52:54.393" v="108" actId="21"/>
          <ac:picMkLst>
            <pc:docMk/>
            <pc:sldMk cId="1410414399" sldId="283"/>
            <ac:picMk id="15" creationId="{88EBBC74-760D-4C71-AC26-EB5547B48DDA}"/>
          </ac:picMkLst>
        </pc:picChg>
        <pc:picChg chg="mod">
          <ac:chgData name="Rose Darwin [TBCS-NOR]" userId="96e9ce63-dc63-4cb4-9e18-49ed0662571c" providerId="ADAL" clId="{5C3555BA-D030-4348-87C0-B3368D0E8A4C}" dt="2022-02-04T16:54:00.230" v="127" actId="1076"/>
          <ac:picMkLst>
            <pc:docMk/>
            <pc:sldMk cId="1410414399" sldId="283"/>
            <ac:picMk id="16" creationId="{00000000-0000-0000-0000-000000000000}"/>
          </ac:picMkLst>
        </pc:picChg>
      </pc:sldChg>
      <pc:sldChg chg="delSp mod">
        <pc:chgData name="Rose Darwin [TBCS-NOR]" userId="96e9ce63-dc63-4cb4-9e18-49ed0662571c" providerId="ADAL" clId="{5C3555BA-D030-4348-87C0-B3368D0E8A4C}" dt="2022-02-04T16:52:00.122" v="93" actId="21"/>
        <pc:sldMkLst>
          <pc:docMk/>
          <pc:sldMk cId="2737437349" sldId="286"/>
        </pc:sldMkLst>
        <pc:picChg chg="del">
          <ac:chgData name="Rose Darwin [TBCS-NOR]" userId="96e9ce63-dc63-4cb4-9e18-49ed0662571c" providerId="ADAL" clId="{5C3555BA-D030-4348-87C0-B3368D0E8A4C}" dt="2022-02-04T16:51:55.306" v="91" actId="21"/>
          <ac:picMkLst>
            <pc:docMk/>
            <pc:sldMk cId="2737437349" sldId="286"/>
            <ac:picMk id="10" creationId="{00000000-0000-0000-0000-000000000000}"/>
          </ac:picMkLst>
        </pc:picChg>
        <pc:picChg chg="del">
          <ac:chgData name="Rose Darwin [TBCS-NOR]" userId="96e9ce63-dc63-4cb4-9e18-49ed0662571c" providerId="ADAL" clId="{5C3555BA-D030-4348-87C0-B3368D0E8A4C}" dt="2022-02-04T16:51:57.814" v="92" actId="21"/>
          <ac:picMkLst>
            <pc:docMk/>
            <pc:sldMk cId="2737437349" sldId="286"/>
            <ac:picMk id="13" creationId="{00000000-0000-0000-0000-000000000000}"/>
          </ac:picMkLst>
        </pc:picChg>
        <pc:picChg chg="del">
          <ac:chgData name="Rose Darwin [TBCS-NOR]" userId="96e9ce63-dc63-4cb4-9e18-49ed0662571c" providerId="ADAL" clId="{5C3555BA-D030-4348-87C0-B3368D0E8A4C}" dt="2022-02-04T16:52:00.122" v="93" actId="21"/>
          <ac:picMkLst>
            <pc:docMk/>
            <pc:sldMk cId="2737437349" sldId="286"/>
            <ac:picMk id="15" creationId="{7C10B3FD-A2E9-4CD9-B605-840061BB1F9F}"/>
          </ac:picMkLst>
        </pc:picChg>
      </pc:sldChg>
      <pc:sldChg chg="delSp modSp mod">
        <pc:chgData name="Rose Darwin [TBCS-NOR]" userId="96e9ce63-dc63-4cb4-9e18-49ed0662571c" providerId="ADAL" clId="{5C3555BA-D030-4348-87C0-B3368D0E8A4C}" dt="2022-02-04T16:52:47.540" v="107" actId="14100"/>
        <pc:sldMkLst>
          <pc:docMk/>
          <pc:sldMk cId="1422872571" sldId="287"/>
        </pc:sldMkLst>
        <pc:spChg chg="mod">
          <ac:chgData name="Rose Darwin [TBCS-NOR]" userId="96e9ce63-dc63-4cb4-9e18-49ed0662571c" providerId="ADAL" clId="{5C3555BA-D030-4348-87C0-B3368D0E8A4C}" dt="2022-02-04T16:52:35.290" v="103" actId="1076"/>
          <ac:spMkLst>
            <pc:docMk/>
            <pc:sldMk cId="1422872571" sldId="287"/>
            <ac:spMk id="2" creationId="{00000000-0000-0000-0000-000000000000}"/>
          </ac:spMkLst>
        </pc:spChg>
        <pc:picChg chg="del">
          <ac:chgData name="Rose Darwin [TBCS-NOR]" userId="96e9ce63-dc63-4cb4-9e18-49ed0662571c" providerId="ADAL" clId="{5C3555BA-D030-4348-87C0-B3368D0E8A4C}" dt="2022-02-04T16:52:06.858" v="94" actId="21"/>
          <ac:picMkLst>
            <pc:docMk/>
            <pc:sldMk cId="1422872571" sldId="287"/>
            <ac:picMk id="3" creationId="{B3A49458-E602-4D7B-B1AF-F1D152CCB8C0}"/>
          </ac:picMkLst>
        </pc:picChg>
        <pc:picChg chg="mod">
          <ac:chgData name="Rose Darwin [TBCS-NOR]" userId="96e9ce63-dc63-4cb4-9e18-49ed0662571c" providerId="ADAL" clId="{5C3555BA-D030-4348-87C0-B3368D0E8A4C}" dt="2022-02-04T16:52:47.540" v="107" actId="14100"/>
          <ac:picMkLst>
            <pc:docMk/>
            <pc:sldMk cId="1422872571" sldId="287"/>
            <ac:picMk id="6" creationId="{00000000-0000-0000-0000-000000000000}"/>
          </ac:picMkLst>
        </pc:picChg>
        <pc:picChg chg="mod">
          <ac:chgData name="Rose Darwin [TBCS-NOR]" userId="96e9ce63-dc63-4cb4-9e18-49ed0662571c" providerId="ADAL" clId="{5C3555BA-D030-4348-87C0-B3368D0E8A4C}" dt="2022-02-04T16:52:18.547" v="98" actId="14100"/>
          <ac:picMkLst>
            <pc:docMk/>
            <pc:sldMk cId="1422872571" sldId="287"/>
            <ac:picMk id="7" creationId="{00000000-0000-0000-0000-000000000000}"/>
          </ac:picMkLst>
        </pc:picChg>
        <pc:picChg chg="del">
          <ac:chgData name="Rose Darwin [TBCS-NOR]" userId="96e9ce63-dc63-4cb4-9e18-49ed0662571c" providerId="ADAL" clId="{5C3555BA-D030-4348-87C0-B3368D0E8A4C}" dt="2022-02-04T16:52:08.400" v="95" actId="21"/>
          <ac:picMkLst>
            <pc:docMk/>
            <pc:sldMk cId="1422872571" sldId="287"/>
            <ac:picMk id="9" creationId="{00000000-0000-0000-0000-000000000000}"/>
          </ac:picMkLst>
        </pc:picChg>
        <pc:picChg chg="del">
          <ac:chgData name="Rose Darwin [TBCS-NOR]" userId="96e9ce63-dc63-4cb4-9e18-49ed0662571c" providerId="ADAL" clId="{5C3555BA-D030-4348-87C0-B3368D0E8A4C}" dt="2022-02-04T16:52:12.883" v="96" actId="21"/>
          <ac:picMkLst>
            <pc:docMk/>
            <pc:sldMk cId="1422872571" sldId="287"/>
            <ac:picMk id="12" creationId="{00000000-0000-0000-0000-000000000000}"/>
          </ac:picMkLst>
        </pc:picChg>
      </pc:sldChg>
      <pc:sldChg chg="delSp modSp mod">
        <pc:chgData name="Rose Darwin [TBCS-NOR]" userId="96e9ce63-dc63-4cb4-9e18-49ed0662571c" providerId="ADAL" clId="{5C3555BA-D030-4348-87C0-B3368D0E8A4C}" dt="2022-02-04T16:48:03.511" v="13" actId="14100"/>
        <pc:sldMkLst>
          <pc:docMk/>
          <pc:sldMk cId="4203047098" sldId="288"/>
        </pc:sldMkLst>
        <pc:spChg chg="mod">
          <ac:chgData name="Rose Darwin [TBCS-NOR]" userId="96e9ce63-dc63-4cb4-9e18-49ed0662571c" providerId="ADAL" clId="{5C3555BA-D030-4348-87C0-B3368D0E8A4C}" dt="2022-02-04T16:47:42.090" v="6" actId="14100"/>
          <ac:spMkLst>
            <pc:docMk/>
            <pc:sldMk cId="4203047098" sldId="288"/>
            <ac:spMk id="3" creationId="{00000000-0000-0000-0000-000000000000}"/>
          </ac:spMkLst>
        </pc:spChg>
        <pc:spChg chg="mod">
          <ac:chgData name="Rose Darwin [TBCS-NOR]" userId="96e9ce63-dc63-4cb4-9e18-49ed0662571c" providerId="ADAL" clId="{5C3555BA-D030-4348-87C0-B3368D0E8A4C}" dt="2022-02-04T16:48:03.511" v="13" actId="14100"/>
          <ac:spMkLst>
            <pc:docMk/>
            <pc:sldMk cId="4203047098" sldId="288"/>
            <ac:spMk id="6" creationId="{00000000-0000-0000-0000-000000000000}"/>
          </ac:spMkLst>
        </pc:spChg>
        <pc:picChg chg="mod">
          <ac:chgData name="Rose Darwin [TBCS-NOR]" userId="96e9ce63-dc63-4cb4-9e18-49ed0662571c" providerId="ADAL" clId="{5C3555BA-D030-4348-87C0-B3368D0E8A4C}" dt="2022-02-04T16:47:48.643" v="10" actId="14100"/>
          <ac:picMkLst>
            <pc:docMk/>
            <pc:sldMk cId="4203047098" sldId="288"/>
            <ac:picMk id="2" creationId="{37196FD9-45C9-47A7-8D01-D75F403146AC}"/>
          </ac:picMkLst>
        </pc:picChg>
        <pc:picChg chg="del">
          <ac:chgData name="Rose Darwin [TBCS-NOR]" userId="96e9ce63-dc63-4cb4-9e18-49ed0662571c" providerId="ADAL" clId="{5C3555BA-D030-4348-87C0-B3368D0E8A4C}" dt="2022-02-04T16:47:21.221" v="0" actId="21"/>
          <ac:picMkLst>
            <pc:docMk/>
            <pc:sldMk cId="4203047098" sldId="288"/>
            <ac:picMk id="10" creationId="{00000000-0000-0000-0000-000000000000}"/>
          </ac:picMkLst>
        </pc:picChg>
        <pc:picChg chg="del">
          <ac:chgData name="Rose Darwin [TBCS-NOR]" userId="96e9ce63-dc63-4cb4-9e18-49ed0662571c" providerId="ADAL" clId="{5C3555BA-D030-4348-87C0-B3368D0E8A4C}" dt="2022-02-04T16:47:26.373" v="2" actId="21"/>
          <ac:picMkLst>
            <pc:docMk/>
            <pc:sldMk cId="4203047098" sldId="288"/>
            <ac:picMk id="11" creationId="{FC763F33-17E3-481D-8058-5DBAF7AE8797}"/>
          </ac:picMkLst>
        </pc:picChg>
        <pc:picChg chg="del">
          <ac:chgData name="Rose Darwin [TBCS-NOR]" userId="96e9ce63-dc63-4cb4-9e18-49ed0662571c" providerId="ADAL" clId="{5C3555BA-D030-4348-87C0-B3368D0E8A4C}" dt="2022-02-04T16:47:23.384" v="1" actId="21"/>
          <ac:picMkLst>
            <pc:docMk/>
            <pc:sldMk cId="4203047098" sldId="288"/>
            <ac:picMk id="13"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04/02/2022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6FB0FCF-2D05-43BD-8F74-0EF055E087B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01989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7</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04/02/2022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04/02/2022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04/02/2022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6253009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0140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27406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459035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04/02/2022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114208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04/02/2022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6827501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04/02/2022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1745260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461390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04/02/2022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5329844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3880899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04/02/2022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33543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04/02/2022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04/02/2022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395956507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qv-SXz_exKE&amp;list=RD4ZRwn_Thg2Q&amp;index=16" TargetMode="External"/><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Rectangle 2"/>
          <p:cNvSpPr/>
          <p:nvPr/>
        </p:nvSpPr>
        <p:spPr>
          <a:xfrm>
            <a:off x="899592" y="260648"/>
            <a:ext cx="7173225" cy="476797"/>
          </a:xfrm>
          <a:prstGeom prst="rect">
            <a:avLst/>
          </a:prstGeom>
        </p:spPr>
        <p:txBody>
          <a:bodyPr wrap="square">
            <a:spAutoFit/>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Kristen ITC" panose="03050502040202030202" pitchFamily="66" charset="0"/>
                <a:ea typeface="Calibri" panose="020F0502020204030204" pitchFamily="34" charset="0"/>
                <a:cs typeface="Calibri" panose="020F0502020204030204" pitchFamily="34" charset="0"/>
              </a:rPr>
              <a:t>Gospel: 5th Sunday of Ordinary Time - Year C</a:t>
            </a:r>
            <a:endPar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95536" y="6189605"/>
            <a:ext cx="8496944" cy="646331"/>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mn-ea"/>
                <a:cs typeface="+mn-cs"/>
                <a:hlinkClick r:id="rId3"/>
              </a:rPr>
              <a:t>https://www.youtube.com/watch?v=qv-SXz_exKE&amp;list=RD4ZRwn_Thg2Q&amp;index=16</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2" name="Picture 2" descr="Luke 5: 1- 11 – Page 2 – till Christ is formed">
            <a:extLst>
              <a:ext uri="{FF2B5EF4-FFF2-40B4-BE49-F238E27FC236}">
                <a16:creationId xmlns:a16="http://schemas.microsoft.com/office/drawing/2014/main" id="{37196FD9-45C9-47A7-8D01-D75F403146A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1052736"/>
            <a:ext cx="7101217" cy="5084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3047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graphicFrame>
        <p:nvGraphicFramePr>
          <p:cNvPr id="5" name="Table 4"/>
          <p:cNvGraphicFramePr>
            <a:graphicFrameLocks noGrp="1"/>
          </p:cNvGraphicFramePr>
          <p:nvPr>
            <p:extLst>
              <p:ext uri="{D42A27DB-BD31-4B8C-83A1-F6EECF244321}">
                <p14:modId xmlns:p14="http://schemas.microsoft.com/office/powerpoint/2010/main" val="2178380785"/>
              </p:ext>
            </p:extLst>
          </p:nvPr>
        </p:nvGraphicFramePr>
        <p:xfrm>
          <a:off x="559487" y="476672"/>
          <a:ext cx="8188977" cy="6090847"/>
        </p:xfrm>
        <a:graphic>
          <a:graphicData uri="http://schemas.openxmlformats.org/drawingml/2006/table">
            <a:tbl>
              <a:tblPr firstRow="1" firstCol="1" bandRow="1"/>
              <a:tblGrid>
                <a:gridCol w="8188977">
                  <a:extLst>
                    <a:ext uri="{9D8B030D-6E8A-4147-A177-3AD203B41FA5}">
                      <a16:colId xmlns:a16="http://schemas.microsoft.com/office/drawing/2014/main" val="1628629733"/>
                    </a:ext>
                  </a:extLst>
                </a:gridCol>
              </a:tblGrid>
              <a:tr h="6090847">
                <a:tc>
                  <a:txBody>
                    <a:bodyPr/>
                    <a:lstStyle/>
                    <a:p>
                      <a:pPr algn="ctr">
                        <a:lnSpc>
                          <a:spcPct val="107000"/>
                        </a:lnSpc>
                        <a:spcAft>
                          <a:spcPts val="800"/>
                        </a:spcAft>
                      </a:pPr>
                      <a:endParaRPr lang="en-GB" sz="1800" b="1" dirty="0">
                        <a:effectLst/>
                        <a:latin typeface="Kristen ITC" panose="03050502040202030202" pitchFamily="66" charset="0"/>
                        <a:ea typeface="Calibri" panose="020F0502020204030204" pitchFamily="34" charset="0"/>
                        <a:cs typeface="Calibri" panose="020F0502020204030204" pitchFamily="34" charset="0"/>
                      </a:endParaRPr>
                    </a:p>
                    <a:p>
                      <a:pPr algn="ctr">
                        <a:lnSpc>
                          <a:spcPct val="107000"/>
                        </a:lnSpc>
                        <a:spcAft>
                          <a:spcPts val="800"/>
                        </a:spcAft>
                      </a:pPr>
                      <a:r>
                        <a:rPr lang="en-GB" sz="1800" b="1" dirty="0">
                          <a:effectLst/>
                          <a:latin typeface="Kristen ITC" panose="03050502040202030202" pitchFamily="66" charset="0"/>
                          <a:ea typeface="Calibri" panose="020F0502020204030204" pitchFamily="34" charset="0"/>
                          <a:cs typeface="Calibri" panose="020F0502020204030204" pitchFamily="34" charset="0"/>
                        </a:rPr>
                        <a:t>Gospel - 5th Sunday of Ordinary Time - Year C</a:t>
                      </a:r>
                    </a:p>
                    <a:p>
                      <a:pPr algn="just">
                        <a:lnSpc>
                          <a:spcPct val="107000"/>
                        </a:lnSpc>
                        <a:spcAft>
                          <a:spcPts val="800"/>
                        </a:spcAft>
                      </a:pPr>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Jesus was standing one day by the Lake of Gennesaret, with the crowd pressing round him listening to the word of God, when he caught sight of two boats close to the bank. The fishermen had gone out of them and were washing their nets. He got into one of the boats – it was Simon’s – and asked him to put out a little from the shore. Then he sat down and taught the crowds from the boat.</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solidFill>
                            <a:srgbClr val="000000"/>
                          </a:solidFill>
                          <a:effectLst/>
                          <a:latin typeface="Comic Sans MS" panose="030F0702030302020204" pitchFamily="66" charset="0"/>
                          <a:ea typeface="Times New Roman" panose="02020603050405020304" pitchFamily="18" charset="0"/>
                          <a:cs typeface="Calibri" panose="020F0502020204030204" pitchFamily="34" charset="0"/>
                        </a:rPr>
                        <a:t>When he had finished speaking he said to Simon, ‘Put out into deep water and pay out your nets for a catch.’ ‘Master,’ Simon replied, ‘we worked hard all night long and caught nothing, but if you say so, I will pay out the nets.’ And when they had done this they netted such a huge number of fish that their nets began to tear, so they signalled to their companions in the other boat to come and help them; when these came, they filled the two boats to sinking point.</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p>
                      <a:r>
                        <a:rPr lang="en-GB" sz="1600" dirty="0">
                          <a:solidFill>
                            <a:srgbClr val="000000"/>
                          </a:solidFill>
                          <a:effectLst/>
                          <a:latin typeface="Comic Sans MS" panose="030F0702030302020204" pitchFamily="66" charset="0"/>
                          <a:ea typeface="Times New Roman" panose="02020603050405020304" pitchFamily="18" charset="0"/>
                        </a:rPr>
                        <a:t> When Simon saw this he fell at the knees of Jesus saying, ‘Leave me, Lord; I am a sinful man.’ For he and all his companions were completely overcome by the catch they had made; so also were James and John, sons of Zebedee, who were Simon’s partners. But Jesus said to Simon, </a:t>
                      </a:r>
                      <a:r>
                        <a:rPr lang="en-GB" sz="1600" b="1" dirty="0">
                          <a:solidFill>
                            <a:srgbClr val="000000"/>
                          </a:solidFill>
                          <a:effectLst/>
                          <a:latin typeface="Comic Sans MS" panose="030F0702030302020204" pitchFamily="66" charset="0"/>
                          <a:ea typeface="Times New Roman" panose="02020603050405020304" pitchFamily="18" charset="0"/>
                        </a:rPr>
                        <a:t>‘Do not be afraid; from now on you will be fishers of men.’ </a:t>
                      </a:r>
                      <a:r>
                        <a:rPr lang="en-GB" sz="1600" dirty="0">
                          <a:solidFill>
                            <a:srgbClr val="000000"/>
                          </a:solidFill>
                          <a:effectLst/>
                          <a:latin typeface="Comic Sans MS" panose="030F0702030302020204" pitchFamily="66" charset="0"/>
                          <a:ea typeface="Times New Roman" panose="02020603050405020304" pitchFamily="18" charset="0"/>
                        </a:rPr>
                        <a:t>Then, bringing their boats back to land, they left everything and followed him. </a:t>
                      </a:r>
                      <a:r>
                        <a:rPr lang="en-GB" sz="1600" b="1" dirty="0">
                          <a:effectLst/>
                          <a:latin typeface="Comic Sans MS" panose="030F0702030302020204" pitchFamily="66" charset="0"/>
                          <a:ea typeface="Calibri" panose="020F0502020204030204" pitchFamily="34" charset="0"/>
                        </a:rPr>
                        <a:t>Lk5:1-11</a:t>
                      </a:r>
                    </a:p>
                    <a:p>
                      <a:endParaRPr lang="en-GB" sz="1600" b="1" dirty="0">
                        <a:effectLst/>
                        <a:latin typeface="Comic Sans MS" panose="030F0702030302020204" pitchFamily="66" charset="0"/>
                        <a:ea typeface="Calibri" panose="020F0502020204030204" pitchFamily="34" charset="0"/>
                      </a:endParaRPr>
                    </a:p>
                    <a:p>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The Gospel of the Lord</a:t>
                      </a:r>
                    </a:p>
                    <a:p>
                      <a:r>
                        <a:rPr lang="en-GB" sz="1600" b="1" dirty="0">
                          <a:effectLst/>
                          <a:latin typeface="Comic Sans MS" panose="030F0702030302020204" pitchFamily="66" charset="0"/>
                          <a:ea typeface="Calibri" panose="020F0502020204030204" pitchFamily="34" charset="0"/>
                          <a:cs typeface="Times New Roman" panose="02020603050405020304" pitchFamily="18" charset="0"/>
                        </a:rPr>
                        <a:t>Praise to you Lord Jesus Christ</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1278610"/>
                  </a:ext>
                </a:extLst>
              </a:tr>
            </a:tbl>
          </a:graphicData>
        </a:graphic>
      </p:graphicFrame>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2" name="Rectangle 11"/>
          <p:cNvSpPr/>
          <p:nvPr/>
        </p:nvSpPr>
        <p:spPr>
          <a:xfrm>
            <a:off x="214103" y="6347785"/>
            <a:ext cx="5164114" cy="369332"/>
          </a:xfrm>
          <a:prstGeom prst="rect">
            <a:avLst/>
          </a:prstGeom>
        </p:spPr>
        <p:txBody>
          <a:bodyPr wrap="square">
            <a:spAutoFit/>
          </a:bodyPr>
          <a:lstStyle/>
          <a:p>
            <a:endParaRPr lang="en-GB" dirty="0"/>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395536" y="2708920"/>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5584710" cy="369332"/>
          </a:xfrm>
          <a:prstGeom prst="rect">
            <a:avLst/>
          </a:prstGeom>
        </p:spPr>
        <p:txBody>
          <a:bodyPr wrap="square">
            <a:spAutoFit/>
          </a:bodyPr>
          <a:lstStyle/>
          <a:p>
            <a:r>
              <a:rPr lang="en-GB" dirty="0"/>
              <a:t> </a:t>
            </a:r>
          </a:p>
        </p:txBody>
      </p:sp>
      <p:pic>
        <p:nvPicPr>
          <p:cNvPr id="16" name="Picture 15" descr="Image result for You will become fishers of men"/>
          <p:cNvPicPr/>
          <p:nvPr/>
        </p:nvPicPr>
        <p:blipFill>
          <a:blip r:embed="rId3">
            <a:extLst>
              <a:ext uri="{28A0092B-C50C-407E-A947-70E740481C1C}">
                <a14:useLocalDpi xmlns:a14="http://schemas.microsoft.com/office/drawing/2010/main" val="0"/>
              </a:ext>
            </a:extLst>
          </a:blip>
          <a:srcRect/>
          <a:stretch>
            <a:fillRect/>
          </a:stretch>
        </p:blipFill>
        <p:spPr bwMode="auto">
          <a:xfrm>
            <a:off x="7021964" y="270420"/>
            <a:ext cx="1930122" cy="2118213"/>
          </a:xfrm>
          <a:prstGeom prst="rect">
            <a:avLst/>
          </a:prstGeom>
          <a:noFill/>
          <a:ln>
            <a:noFill/>
          </a:ln>
        </p:spPr>
      </p:pic>
      <p:sp>
        <p:nvSpPr>
          <p:cNvPr id="2" name="Rectangle 1"/>
          <p:cNvSpPr/>
          <p:nvPr/>
        </p:nvSpPr>
        <p:spPr>
          <a:xfrm>
            <a:off x="253401" y="818119"/>
            <a:ext cx="6769539" cy="5692392"/>
          </a:xfrm>
          <a:prstGeom prst="rect">
            <a:avLst/>
          </a:prstGeom>
        </p:spPr>
        <p:txBody>
          <a:bodyPr wrap="square">
            <a:spAutoFit/>
          </a:bodyPr>
          <a:lstStyle/>
          <a:p>
            <a:pPr algn="just">
              <a:lnSpc>
                <a:spcPct val="107000"/>
              </a:lnSpc>
              <a:spcAft>
                <a:spcPts val="800"/>
              </a:spcAft>
            </a:pPr>
            <a:r>
              <a:rPr lang="en-GB" sz="16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Reflection:</a:t>
            </a:r>
            <a:r>
              <a:rPr lang="en-GB" sz="1600" dirty="0">
                <a:solidFill>
                  <a:srgbClr val="00B050"/>
                </a:solidFill>
                <a:latin typeface="Comic Sans MS" panose="030F0702030302020204" pitchFamily="66" charset="0"/>
                <a:ea typeface="Calibri" panose="020F0502020204030204" pitchFamily="34" charset="0"/>
                <a:cs typeface="Calibri" panose="020F0502020204030204" pitchFamily="34" charset="0"/>
              </a:rPr>
              <a:t> </a:t>
            </a:r>
            <a:r>
              <a:rPr lang="en-GB" sz="1600" dirty="0">
                <a:latin typeface="Comic Sans MS" panose="030F0702030302020204" pitchFamily="66" charset="0"/>
                <a:ea typeface="Calibri" panose="020F0502020204030204" pitchFamily="34" charset="0"/>
                <a:cs typeface="Calibri" panose="020F0502020204030204" pitchFamily="34" charset="0"/>
              </a:rPr>
              <a:t>Have you ever had a life-changing experience where you look back and say, "That changed my life!"? In today’s Gospel we hear how this is exactly what happened to Simon when Jesus stepped into his boat and everything changed.</a:t>
            </a:r>
            <a:endParaRPr lang="en-GB" sz="1600" dirty="0">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r>
              <a:rPr lang="en-GB" sz="1600" dirty="0">
                <a:latin typeface="Comic Sans MS" panose="030F0702030302020204" pitchFamily="66" charset="0"/>
                <a:ea typeface="Calibri" panose="020F0502020204030204" pitchFamily="34" charset="0"/>
              </a:rPr>
              <a:t>Many people around the world still make their living from catching fish today. Simon </a:t>
            </a:r>
            <a:r>
              <a:rPr lang="en-GB" sz="1600" dirty="0">
                <a:latin typeface="Comic Sans MS" panose="030F0702030302020204" pitchFamily="66" charset="0"/>
                <a:ea typeface="Times New Roman" panose="02020603050405020304" pitchFamily="18" charset="0"/>
              </a:rPr>
              <a:t>was a good fisherman</a:t>
            </a:r>
            <a:r>
              <a:rPr lang="en-GB" sz="1600" dirty="0">
                <a:latin typeface="Comic Sans MS" panose="030F0702030302020204" pitchFamily="66" charset="0"/>
                <a:ea typeface="Calibri" panose="020F0502020204030204" pitchFamily="34" charset="0"/>
              </a:rPr>
              <a:t> who </a:t>
            </a:r>
            <a:r>
              <a:rPr lang="en-GB" sz="1600" dirty="0">
                <a:latin typeface="Comic Sans MS" panose="030F0702030302020204" pitchFamily="66" charset="0"/>
                <a:ea typeface="Times New Roman" panose="02020603050405020304" pitchFamily="18" charset="0"/>
              </a:rPr>
              <a:t>had a positive, life-changing experience based on something not going right – he caught no fish! Jesus also tells us to “put out into deep water” – to move in a new, sometimes frightening, directions. The message might come to us from our parents, our teachers or from a book, a television program, a news flash. Sometimes Jesus speaks to us through a negative experience. </a:t>
            </a:r>
            <a:r>
              <a:rPr lang="en-GB" sz="1600" b="1" dirty="0">
                <a:latin typeface="Comic Sans MS" panose="030F0702030302020204" pitchFamily="66" charset="0"/>
                <a:ea typeface="Times New Roman" panose="02020603050405020304" pitchFamily="18" charset="0"/>
              </a:rPr>
              <a:t>Good things will come from bad experiences when Jesus is in your boat. </a:t>
            </a:r>
            <a:endParaRPr lang="en-GB" sz="1600" dirty="0">
              <a:latin typeface="Comic Sans MS" panose="030F0702030302020204" pitchFamily="66" charset="0"/>
              <a:ea typeface="Times New Roman" panose="02020603050405020304" pitchFamily="18" charset="0"/>
            </a:endParaRPr>
          </a:p>
          <a:p>
            <a:r>
              <a:rPr lang="en-GB" sz="1600" dirty="0">
                <a:latin typeface="Comic Sans MS" panose="030F0702030302020204" pitchFamily="66" charset="0"/>
                <a:ea typeface="Calibri" panose="020F0502020204030204" pitchFamily="34" charset="0"/>
                <a:cs typeface="Times New Roman" panose="02020603050405020304" pitchFamily="18" charset="0"/>
              </a:rPr>
              <a:t>In the Gospel, good came because Simon did what the Lord asked him to do, even though he did not want to do it. In fact, it was inconvenient!  God’s challenges for us may also be inconvenient, although as Simon discovered, God would never ask us to do anything that would hurt us. Simon struggled to see the bigger picture outside of his world as a fisherman but when he listened to God everything changed. He did not just make his best catch of fish ever, but he became a leader among the disciples and of the future Church.</a:t>
            </a:r>
            <a:endParaRPr lang="en-GB" sz="1600" dirty="0">
              <a:latin typeface="Comic Sans MS" panose="030F0702030302020204" pitchFamily="66" charset="0"/>
            </a:endParaRPr>
          </a:p>
        </p:txBody>
      </p:sp>
      <p:pic>
        <p:nvPicPr>
          <p:cNvPr id="17" name="Picture 16" descr="Image result for You will become fishers of men">
            <a:extLst>
              <a:ext uri="{FF2B5EF4-FFF2-40B4-BE49-F238E27FC236}">
                <a16:creationId xmlns:a16="http://schemas.microsoft.com/office/drawing/2014/main" id="{7DE61A86-5E12-46EF-AACA-D340F3414D8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7045066" y="4566934"/>
            <a:ext cx="1930122" cy="2092515"/>
          </a:xfrm>
          <a:prstGeom prst="rect">
            <a:avLst/>
          </a:prstGeom>
          <a:noFill/>
          <a:ln>
            <a:noFill/>
          </a:ln>
        </p:spPr>
      </p:pic>
      <p:pic>
        <p:nvPicPr>
          <p:cNvPr id="14" name="Picture 13" descr="Image result for You will become fishers of men">
            <a:extLst>
              <a:ext uri="{FF2B5EF4-FFF2-40B4-BE49-F238E27FC236}">
                <a16:creationId xmlns:a16="http://schemas.microsoft.com/office/drawing/2014/main" id="{A79CDEDA-765B-4A17-A58A-40B57D885C70}"/>
              </a:ext>
            </a:extLst>
          </p:cNvPr>
          <p:cNvPicPr/>
          <p:nvPr/>
        </p:nvPicPr>
        <p:blipFill rotWithShape="1">
          <a:blip r:embed="rId3">
            <a:extLst>
              <a:ext uri="{28A0092B-C50C-407E-A947-70E740481C1C}">
                <a14:useLocalDpi xmlns:a14="http://schemas.microsoft.com/office/drawing/2010/main" val="0"/>
              </a:ext>
            </a:extLst>
          </a:blip>
          <a:srcRect l="-1284" t="330" r="1284" b="-330"/>
          <a:stretch/>
        </p:blipFill>
        <p:spPr bwMode="auto">
          <a:xfrm>
            <a:off x="7021964" y="2378016"/>
            <a:ext cx="1930122" cy="2232248"/>
          </a:xfrm>
          <a:prstGeom prst="rect">
            <a:avLst/>
          </a:prstGeom>
          <a:noFill/>
          <a:ln>
            <a:noFill/>
          </a:ln>
        </p:spPr>
      </p:pic>
    </p:spTree>
    <p:extLst>
      <p:ext uri="{BB962C8B-B14F-4D97-AF65-F5344CB8AC3E}">
        <p14:creationId xmlns:p14="http://schemas.microsoft.com/office/powerpoint/2010/main" val="2371469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4" name="Rectangle 3"/>
          <p:cNvSpPr/>
          <p:nvPr/>
        </p:nvSpPr>
        <p:spPr>
          <a:xfrm>
            <a:off x="467544" y="1615328"/>
            <a:ext cx="4032448" cy="407035"/>
          </a:xfrm>
          <a:prstGeom prst="rect">
            <a:avLst/>
          </a:prstGeom>
        </p:spPr>
        <p:txBody>
          <a:bodyPr wrap="square">
            <a:spAutoFit/>
          </a:bodyPr>
          <a:lstStyle/>
          <a:p>
            <a:pPr>
              <a:lnSpc>
                <a:spcPct val="107000"/>
              </a:lnSpc>
              <a:spcAft>
                <a:spcPts val="800"/>
              </a:spcAft>
            </a:pPr>
            <a:r>
              <a:rPr lang="en-GB" sz="2000" b="1" spc="80" dirty="0">
                <a:latin typeface="Calibri" panose="020F0502020204030204" pitchFamily="34" charset="0"/>
                <a:ea typeface="Calibri" panose="020F0502020204030204" pitchFamily="34" charset="0"/>
                <a:cs typeface="Calibri" panose="020F0502020204030204" pitchFamily="34" charset="0"/>
              </a:rPr>
              <a:t> </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2"/>
          <p:cNvSpPr>
            <a:spLocks noChangeArrowheads="1"/>
          </p:cNvSpPr>
          <p:nvPr/>
        </p:nvSpPr>
        <p:spPr bwMode="auto">
          <a:xfrm>
            <a:off x="971600" y="351860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49" name="Picture 13" descr="Image result for Jesus in the boa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42558" y="1560934"/>
            <a:ext cx="3539092" cy="427093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p:cNvSpPr>
            <a:spLocks noChangeArrowheads="1"/>
          </p:cNvSpPr>
          <p:nvPr/>
        </p:nvSpPr>
        <p:spPr bwMode="auto">
          <a:xfrm>
            <a:off x="323528" y="1026131"/>
            <a:ext cx="524503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kern="1200" cap="none" spc="0" normalizeH="0" baseline="0" noProof="0" dirty="0">
                <a:ln>
                  <a:noFill/>
                </a:ln>
                <a:solidFill>
                  <a:srgbClr val="000000"/>
                </a:solidFill>
                <a:effectLst/>
                <a:uLnTx/>
                <a:uFillTx/>
                <a:latin typeface="Comic Sans MS" panose="030F0702030302020204" pitchFamily="66" charset="0"/>
                <a:ea typeface="Calibri" panose="020F0502020204030204" pitchFamily="34" charset="0"/>
                <a:cs typeface="Times New Roman" panose="02020603050405020304" pitchFamily="18" charset="0"/>
              </a:rPr>
              <a:t>P</a:t>
            </a:r>
            <a:r>
              <a:rPr kumimoji="0" lang="en-GB" altLang="en-US" sz="2400" b="1" i="0" u="none" strike="noStrike" kern="1200" cap="none" spc="0" normalizeH="0" baseline="0" noProof="0" dirty="0">
                <a:ln>
                  <a:noFill/>
                </a:ln>
                <a:solidFill>
                  <a:prstClr val="black"/>
                </a:solidFill>
                <a:effectLst/>
                <a:uLnTx/>
                <a:uFillTx/>
                <a:latin typeface="Comic Sans MS" panose="030F0702030302020204" pitchFamily="66" charset="0"/>
                <a:ea typeface="Calibri" panose="020F0502020204030204" pitchFamily="34" charset="0"/>
                <a:cs typeface="Times New Roman" panose="02020603050405020304" pitchFamily="18" charset="0"/>
              </a:rPr>
              <a:t>ost-it Challenge:</a:t>
            </a:r>
            <a:endParaRPr kumimoji="0" lang="en-GB" altLang="en-US" sz="2400" b="1" i="0" u="none" strike="noStrike" cap="none" normalizeH="0" baseline="0" dirty="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b="1" dirty="0">
              <a:solidFill>
                <a:srgbClr val="000000"/>
              </a:solidFill>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00000"/>
                </a:solidFill>
                <a:effectLst/>
                <a:latin typeface="Comic Sans MS" panose="030F0702030302020204" pitchFamily="66" charset="0"/>
                <a:ea typeface="Calibri" panose="020F0502020204030204" pitchFamily="34" charset="0"/>
                <a:cs typeface="Times New Roman" panose="02020603050405020304" pitchFamily="18" charset="0"/>
              </a:rPr>
              <a:t>When Jesus steps into our boat, everything will change. </a:t>
            </a:r>
            <a:endParaRPr kumimoji="0" lang="en-GB" altLang="en-US" sz="2400" b="1" i="0" u="none" strike="noStrike" cap="none" normalizeH="0" baseline="0" dirty="0">
              <a:ln>
                <a:noFill/>
              </a:ln>
              <a:solidFill>
                <a:schemeClr val="tx1"/>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How will you know that Jesus has stepped into your boat?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2400" b="1" i="0" u="none" strike="noStrike" cap="none" normalizeH="0" baseline="0" dirty="0">
              <a:ln>
                <a:noFill/>
              </a:ln>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How will your life be changed?</a:t>
            </a:r>
          </a:p>
          <a:p>
            <a:pPr marL="0" marR="0" lvl="0" indent="0" algn="l" defTabSz="914400" rtl="0" eaLnBrk="0" fontAlgn="base" latinLnBrk="0" hangingPunct="0">
              <a:lnSpc>
                <a:spcPct val="100000"/>
              </a:lnSpc>
              <a:spcBef>
                <a:spcPct val="0"/>
              </a:spcBef>
              <a:spcAft>
                <a:spcPct val="0"/>
              </a:spcAft>
              <a:buClrTx/>
              <a:buSzTx/>
              <a:buFontTx/>
              <a:buNone/>
              <a:tabLst/>
            </a:pPr>
            <a:endParaRPr lang="en-GB" altLang="en-US" sz="2400" b="1" dirty="0">
              <a:solidFill>
                <a:srgbClr val="0070C0"/>
              </a:solidFill>
              <a:latin typeface="Comic Sans MS" panose="030F0702030302020204" pitchFamily="66"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400" b="1" i="0" u="none" strike="noStrike" cap="none" normalizeH="0" baseline="0" dirty="0">
                <a:ln>
                  <a:noFill/>
                </a:ln>
                <a:solidFill>
                  <a:srgbClr val="0070C0"/>
                </a:solidFill>
                <a:effectLst/>
                <a:latin typeface="Comic Sans MS" panose="030F0702030302020204" pitchFamily="66" charset="0"/>
                <a:cs typeface="Times New Roman" panose="02020603050405020304" pitchFamily="18" charset="0"/>
              </a:rPr>
              <a:t>What do you find challenging about the idea of change?</a:t>
            </a:r>
            <a:r>
              <a:rPr kumimoji="0" lang="en-GB" altLang="en-US" sz="2400" b="1" i="0" u="none" strike="noStrike" cap="none" normalizeH="0" baseline="0" dirty="0">
                <a:ln>
                  <a:noFill/>
                </a:ln>
                <a:solidFill>
                  <a:srgbClr val="0070C0"/>
                </a:solidFill>
                <a:effectLst/>
                <a:latin typeface="Comic Sans MS" panose="030F0702030302020204" pitchFamily="66" charset="0"/>
              </a:rPr>
              <a:t> </a:t>
            </a:r>
          </a:p>
        </p:txBody>
      </p:sp>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35401" y="13775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11" name="Rectangle 10"/>
          <p:cNvSpPr/>
          <p:nvPr/>
        </p:nvSpPr>
        <p:spPr>
          <a:xfrm>
            <a:off x="20081" y="6488668"/>
            <a:ext cx="5584710" cy="369332"/>
          </a:xfrm>
          <a:prstGeom prst="rect">
            <a:avLst/>
          </a:prstGeom>
        </p:spPr>
        <p:txBody>
          <a:bodyPr wrap="square">
            <a:spAutoFit/>
          </a:bodyPr>
          <a:lstStyle/>
          <a:p>
            <a:r>
              <a:rPr lang="en-GB" dirty="0"/>
              <a:t> </a:t>
            </a:r>
          </a:p>
        </p:txBody>
      </p:sp>
      <p:pic>
        <p:nvPicPr>
          <p:cNvPr id="12" name="Picture 11" descr="Image result for follow Jesus"/>
          <p:cNvPicPr/>
          <p:nvPr/>
        </p:nvPicPr>
        <p:blipFill>
          <a:blip r:embed="rId3">
            <a:extLst>
              <a:ext uri="{28A0092B-C50C-407E-A947-70E740481C1C}">
                <a14:useLocalDpi xmlns:a14="http://schemas.microsoft.com/office/drawing/2010/main" val="0"/>
              </a:ext>
            </a:extLst>
          </a:blip>
          <a:srcRect/>
          <a:stretch>
            <a:fillRect/>
          </a:stretch>
        </p:blipFill>
        <p:spPr bwMode="auto">
          <a:xfrm>
            <a:off x="395536" y="841112"/>
            <a:ext cx="4523743" cy="2450093"/>
          </a:xfrm>
          <a:prstGeom prst="rect">
            <a:avLst/>
          </a:prstGeom>
          <a:noFill/>
          <a:ln>
            <a:noFill/>
          </a:ln>
        </p:spPr>
      </p:pic>
      <p:sp>
        <p:nvSpPr>
          <p:cNvPr id="3" name="Rectangle 2"/>
          <p:cNvSpPr/>
          <p:nvPr/>
        </p:nvSpPr>
        <p:spPr>
          <a:xfrm>
            <a:off x="5364088" y="1196752"/>
            <a:ext cx="3499694" cy="1836144"/>
          </a:xfrm>
          <a:prstGeom prst="rect">
            <a:avLst/>
          </a:prstGeom>
        </p:spPr>
        <p:txBody>
          <a:bodyPr wrap="square">
            <a:spAutoFit/>
          </a:bodyPr>
          <a:lstStyle/>
          <a:p>
            <a:pPr>
              <a:lnSpc>
                <a:spcPct val="107000"/>
              </a:lnSpc>
              <a:spcAft>
                <a:spcPts val="800"/>
              </a:spcAft>
            </a:pPr>
            <a:r>
              <a:rPr lang="en-GB" sz="2000" b="1" dirty="0">
                <a:latin typeface="Ink Free" panose="03080402000500000000" pitchFamily="66" charset="0"/>
                <a:ea typeface="Calibri" panose="020F0502020204030204" pitchFamily="34" charset="0"/>
                <a:cs typeface="Times New Roman" panose="02020603050405020304" pitchFamily="18" charset="0"/>
              </a:rPr>
              <a:t>Follow Jesus who is the source of freedom and light. Be open to the Lord so that He may lighten all your ways.” </a:t>
            </a:r>
          </a:p>
          <a:p>
            <a:pPr>
              <a:lnSpc>
                <a:spcPct val="107000"/>
              </a:lnSpc>
              <a:spcAft>
                <a:spcPts val="800"/>
              </a:spcAft>
            </a:pPr>
            <a:r>
              <a:rPr lang="en-GB" sz="2000" b="1" dirty="0">
                <a:latin typeface="Ink Free" panose="03080402000500000000" pitchFamily="66" charset="0"/>
                <a:ea typeface="Calibri" panose="020F0502020204030204" pitchFamily="34" charset="0"/>
                <a:cs typeface="Calibri" panose="020F0502020204030204" pitchFamily="34" charset="0"/>
              </a:rPr>
              <a:t>Pope John Paul II</a:t>
            </a:r>
            <a:endParaRPr lang="en-GB" sz="2000" b="1" dirty="0">
              <a:effectLst/>
              <a:latin typeface="Ink Free" panose="03080402000500000000" pitchFamily="66" charset="0"/>
              <a:ea typeface="Calibri" panose="020F0502020204030204" pitchFamily="34" charset="0"/>
              <a:cs typeface="Times New Roman" panose="02020603050405020304" pitchFamily="18" charset="0"/>
            </a:endParaRPr>
          </a:p>
        </p:txBody>
      </p:sp>
      <p:sp>
        <p:nvSpPr>
          <p:cNvPr id="4" name="Rectangle 3"/>
          <p:cNvSpPr/>
          <p:nvPr/>
        </p:nvSpPr>
        <p:spPr>
          <a:xfrm rot="10800000" flipV="1">
            <a:off x="611559" y="3506214"/>
            <a:ext cx="8136903" cy="3016210"/>
          </a:xfrm>
          <a:prstGeom prst="rect">
            <a:avLst/>
          </a:prstGeom>
        </p:spPr>
        <p:txBody>
          <a:bodyPr wrap="square">
            <a:spAutoFit/>
          </a:bodyPr>
          <a:lstStyle/>
          <a:p>
            <a:pPr>
              <a:lnSpc>
                <a:spcPts val="1475"/>
              </a:lnSpc>
              <a:spcAft>
                <a:spcPts val="0"/>
              </a:spcAft>
            </a:pPr>
            <a:endParaRPr lang="en-GB" dirty="0">
              <a:solidFill>
                <a:srgbClr val="000000"/>
              </a:solidFill>
              <a:latin typeface="Calibri" panose="020F0502020204030204" pitchFamily="34" charset="0"/>
              <a:ea typeface="Times New Roman" panose="02020603050405020304" pitchFamily="18" charset="0"/>
            </a:endParaRPr>
          </a:p>
          <a:p>
            <a:pPr algn="ctr">
              <a:lnSpc>
                <a:spcPts val="1475"/>
              </a:lnSpc>
              <a:spcAft>
                <a:spcPts val="0"/>
              </a:spcAft>
            </a:pPr>
            <a:endParaRPr lang="en-GB" dirty="0">
              <a:solidFill>
                <a:srgbClr val="000000"/>
              </a:solidFill>
              <a:latin typeface="Calibri" panose="020F0502020204030204" pitchFamily="34" charset="0"/>
              <a:ea typeface="Times New Roman" panose="02020603050405020304" pitchFamily="18" charset="0"/>
            </a:endParaRPr>
          </a:p>
          <a:p>
            <a:pPr algn="ctr">
              <a:lnSpc>
                <a:spcPts val="1475"/>
              </a:lnSpc>
              <a:spcAft>
                <a:spcPts val="0"/>
              </a:spcAft>
            </a:pPr>
            <a:r>
              <a:rPr lang="en-GB" sz="2000" dirty="0">
                <a:solidFill>
                  <a:srgbClr val="000000"/>
                </a:solidFill>
                <a:latin typeface="Comic Sans MS" panose="030F0702030302020204" pitchFamily="66" charset="0"/>
                <a:ea typeface="Times New Roman" panose="02020603050405020304" pitchFamily="18" charset="0"/>
              </a:rPr>
              <a:t>Jesus didn't talk down to people.</a:t>
            </a:r>
          </a:p>
          <a:p>
            <a:pPr algn="ctr">
              <a:lnSpc>
                <a:spcPts val="1475"/>
              </a:lnSpc>
              <a:spcAft>
                <a:spcPts val="0"/>
              </a:spcAft>
            </a:pPr>
            <a:r>
              <a:rPr lang="en-GB" sz="2000" dirty="0">
                <a:solidFill>
                  <a:srgbClr val="000000"/>
                </a:solidFill>
                <a:latin typeface="Comic Sans MS" panose="030F0702030302020204" pitchFamily="66" charset="0"/>
                <a:ea typeface="Times New Roman" panose="02020603050405020304" pitchFamily="18" charset="0"/>
              </a:rPr>
              <a:t> </a:t>
            </a:r>
          </a:p>
          <a:p>
            <a:pPr algn="ctr">
              <a:lnSpc>
                <a:spcPts val="1475"/>
              </a:lnSpc>
              <a:spcAft>
                <a:spcPts val="0"/>
              </a:spcAft>
            </a:pPr>
            <a:r>
              <a:rPr lang="en-GB" sz="2000" dirty="0">
                <a:solidFill>
                  <a:srgbClr val="000000"/>
                </a:solidFill>
                <a:latin typeface="Comic Sans MS" panose="030F0702030302020204" pitchFamily="66" charset="0"/>
                <a:ea typeface="Times New Roman" panose="02020603050405020304" pitchFamily="18" charset="0"/>
              </a:rPr>
              <a:t>When you talk to people, get in their boat, be on their</a:t>
            </a:r>
          </a:p>
          <a:p>
            <a:pPr algn="ctr">
              <a:lnSpc>
                <a:spcPts val="1475"/>
              </a:lnSpc>
              <a:spcAft>
                <a:spcPts val="0"/>
              </a:spcAft>
            </a:pPr>
            <a:endParaRPr lang="en-GB" sz="2000" dirty="0">
              <a:solidFill>
                <a:srgbClr val="000000"/>
              </a:solidFill>
              <a:latin typeface="Comic Sans MS" panose="030F0702030302020204" pitchFamily="66" charset="0"/>
              <a:ea typeface="Times New Roman" panose="02020603050405020304" pitchFamily="18" charset="0"/>
            </a:endParaRPr>
          </a:p>
          <a:p>
            <a:pPr algn="ctr">
              <a:lnSpc>
                <a:spcPts val="1475"/>
              </a:lnSpc>
              <a:spcAft>
                <a:spcPts val="0"/>
              </a:spcAft>
            </a:pPr>
            <a:r>
              <a:rPr lang="en-GB" sz="2000" dirty="0">
                <a:solidFill>
                  <a:srgbClr val="000000"/>
                </a:solidFill>
                <a:latin typeface="Comic Sans MS" panose="030F0702030302020204" pitchFamily="66" charset="0"/>
                <a:ea typeface="Times New Roman" panose="02020603050405020304" pitchFamily="18" charset="0"/>
              </a:rPr>
              <a:t> wavelength. </a:t>
            </a:r>
          </a:p>
          <a:p>
            <a:pPr algn="ctr">
              <a:lnSpc>
                <a:spcPts val="1475"/>
              </a:lnSpc>
              <a:spcAft>
                <a:spcPts val="0"/>
              </a:spcAft>
            </a:pPr>
            <a:endParaRPr lang="en-GB" sz="2000" dirty="0">
              <a:solidFill>
                <a:srgbClr val="000000"/>
              </a:solidFill>
              <a:latin typeface="Comic Sans MS" panose="030F0702030302020204" pitchFamily="66" charset="0"/>
              <a:ea typeface="Times New Roman" panose="02020603050405020304" pitchFamily="18" charset="0"/>
            </a:endParaRPr>
          </a:p>
          <a:p>
            <a:pPr algn="ctr">
              <a:lnSpc>
                <a:spcPts val="1475"/>
              </a:lnSpc>
              <a:spcAft>
                <a:spcPts val="0"/>
              </a:spcAft>
            </a:pPr>
            <a:r>
              <a:rPr lang="en-GB" sz="2000" dirty="0">
                <a:solidFill>
                  <a:srgbClr val="000000"/>
                </a:solidFill>
                <a:latin typeface="Comic Sans MS" panose="030F0702030302020204" pitchFamily="66" charset="0"/>
                <a:ea typeface="Times New Roman" panose="02020603050405020304" pitchFamily="18" charset="0"/>
              </a:rPr>
              <a:t>Use words they understand. Speak to them with kindness </a:t>
            </a:r>
          </a:p>
          <a:p>
            <a:pPr algn="ctr">
              <a:lnSpc>
                <a:spcPts val="1475"/>
              </a:lnSpc>
              <a:spcAft>
                <a:spcPts val="0"/>
              </a:spcAft>
            </a:pPr>
            <a:endParaRPr lang="en-GB" sz="2000" dirty="0">
              <a:solidFill>
                <a:srgbClr val="000000"/>
              </a:solidFill>
              <a:latin typeface="Comic Sans MS" panose="030F0702030302020204" pitchFamily="66" charset="0"/>
              <a:ea typeface="Times New Roman" panose="02020603050405020304" pitchFamily="18" charset="0"/>
            </a:endParaRPr>
          </a:p>
          <a:p>
            <a:pPr algn="ctr">
              <a:lnSpc>
                <a:spcPts val="1475"/>
              </a:lnSpc>
              <a:spcAft>
                <a:spcPts val="0"/>
              </a:spcAft>
            </a:pPr>
            <a:r>
              <a:rPr lang="en-GB" sz="2000" dirty="0">
                <a:solidFill>
                  <a:srgbClr val="000000"/>
                </a:solidFill>
                <a:latin typeface="Comic Sans MS" panose="030F0702030302020204" pitchFamily="66" charset="0"/>
                <a:ea typeface="Times New Roman" panose="02020603050405020304" pitchFamily="18" charset="0"/>
              </a:rPr>
              <a:t>And compassion.</a:t>
            </a:r>
          </a:p>
          <a:p>
            <a:pPr>
              <a:lnSpc>
                <a:spcPts val="1475"/>
              </a:lnSpc>
              <a:spcAft>
                <a:spcPts val="0"/>
              </a:spcAft>
            </a:pPr>
            <a:endParaRPr lang="en-GB" sz="2000" dirty="0">
              <a:latin typeface="Comic Sans MS" panose="030F0702030302020204" pitchFamily="66" charset="0"/>
              <a:ea typeface="Times New Roman" panose="02020603050405020304" pitchFamily="18" charset="0"/>
            </a:endParaRPr>
          </a:p>
          <a:p>
            <a:pPr algn="ct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Write down one positive difference you can make </a:t>
            </a:r>
          </a:p>
          <a:p>
            <a:pPr algn="ctr"/>
            <a:r>
              <a:rPr lang="en-GB" sz="2000" b="1" dirty="0">
                <a:solidFill>
                  <a:srgbClr val="00B050"/>
                </a:solidFill>
                <a:latin typeface="Comic Sans MS" panose="030F0702030302020204" pitchFamily="66" charset="0"/>
                <a:ea typeface="Calibri" panose="020F0502020204030204" pitchFamily="34" charset="0"/>
                <a:cs typeface="Times New Roman" panose="02020603050405020304" pitchFamily="18" charset="0"/>
              </a:rPr>
              <a:t>to someone else today?</a:t>
            </a:r>
            <a:endParaRPr lang="en-GB" sz="2000" dirty="0">
              <a:latin typeface="Comic Sans MS" panose="030F0702030302020204" pitchFamily="66" charset="0"/>
            </a:endParaRPr>
          </a:p>
        </p:txBody>
      </p:sp>
    </p:spTree>
    <p:extLst>
      <p:ext uri="{BB962C8B-B14F-4D97-AF65-F5344CB8AC3E}">
        <p14:creationId xmlns:p14="http://schemas.microsoft.com/office/powerpoint/2010/main" val="2737437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Image result for You will become fishers of men"/>
          <p:cNvPicPr/>
          <p:nvPr/>
        </p:nvPicPr>
        <p:blipFill>
          <a:blip r:embed="rId2">
            <a:extLst>
              <a:ext uri="{28A0092B-C50C-407E-A947-70E740481C1C}">
                <a14:useLocalDpi xmlns:a14="http://schemas.microsoft.com/office/drawing/2010/main" val="0"/>
              </a:ext>
            </a:extLst>
          </a:blip>
          <a:srcRect/>
          <a:stretch>
            <a:fillRect/>
          </a:stretch>
        </p:blipFill>
        <p:spPr bwMode="auto">
          <a:xfrm>
            <a:off x="4819033" y="4627696"/>
            <a:ext cx="2921319" cy="1911292"/>
          </a:xfrm>
          <a:prstGeom prst="rect">
            <a:avLst/>
          </a:prstGeom>
          <a:noFill/>
          <a:ln>
            <a:noFill/>
          </a:ln>
        </p:spPr>
      </p:pic>
      <p:sp>
        <p:nvSpPr>
          <p:cNvPr id="2" name="Rectangle 1"/>
          <p:cNvSpPr/>
          <p:nvPr/>
        </p:nvSpPr>
        <p:spPr>
          <a:xfrm>
            <a:off x="1403648" y="4630962"/>
            <a:ext cx="2921319" cy="1911292"/>
          </a:xfrm>
          <a:prstGeom prst="rect">
            <a:avLst/>
          </a:prstGeom>
        </p:spPr>
        <p:txBody>
          <a:bodyPr wrap="square">
            <a:spAutoFit/>
          </a:bodyPr>
          <a:lstStyle/>
          <a:p>
            <a:pPr>
              <a:lnSpc>
                <a:spcPct val="107000"/>
              </a:lnSpc>
              <a:spcAft>
                <a:spcPts val="800"/>
              </a:spcAft>
            </a:pPr>
            <a:r>
              <a:rPr lang="en-GB" sz="2800" b="1" dirty="0">
                <a:solidFill>
                  <a:srgbClr val="00B050"/>
                </a:solidFill>
                <a:latin typeface="Comic Sans MS" panose="030F0702030302020204" pitchFamily="66" charset="0"/>
                <a:ea typeface="Calibri" panose="020F0502020204030204" pitchFamily="34" charset="0"/>
                <a:cs typeface="Calibri" panose="020F0502020204030204" pitchFamily="34" charset="0"/>
              </a:rPr>
              <a:t>How can we follow Jesus in our lives today?</a:t>
            </a:r>
            <a:endParaRPr lang="en-GB" sz="2800" dirty="0">
              <a:effectLst/>
              <a:latin typeface="Comic Sans MS" panose="030F0702030302020204" pitchFamily="66" charset="0"/>
              <a:ea typeface="Calibri" panose="020F0502020204030204" pitchFamily="34" charset="0"/>
              <a:cs typeface="Times New Roman" panose="02020603050405020304" pitchFamily="18" charset="0"/>
            </a:endParaRPr>
          </a:p>
        </p:txBody>
      </p:sp>
      <p:pic>
        <p:nvPicPr>
          <p:cNvPr id="7" name="Picture 6" descr="Image result for follow Jesus"/>
          <p:cNvPicPr/>
          <p:nvPr/>
        </p:nvPicPr>
        <p:blipFill>
          <a:blip r:embed="rId3">
            <a:extLst>
              <a:ext uri="{28A0092B-C50C-407E-A947-70E740481C1C}">
                <a14:useLocalDpi xmlns:a14="http://schemas.microsoft.com/office/drawing/2010/main" val="0"/>
              </a:ext>
            </a:extLst>
          </a:blip>
          <a:srcRect/>
          <a:stretch>
            <a:fillRect/>
          </a:stretch>
        </p:blipFill>
        <p:spPr bwMode="auto">
          <a:xfrm>
            <a:off x="1487693" y="446383"/>
            <a:ext cx="6324492" cy="3918721"/>
          </a:xfrm>
          <a:prstGeom prst="rect">
            <a:avLst/>
          </a:prstGeom>
          <a:noFill/>
          <a:ln>
            <a:noFill/>
          </a:ln>
        </p:spPr>
      </p:pic>
      <p:sp>
        <p:nvSpPr>
          <p:cNvPr id="8" name="Rectangle 7"/>
          <p:cNvSpPr/>
          <p:nvPr/>
        </p:nvSpPr>
        <p:spPr>
          <a:xfrm>
            <a:off x="135401" y="13775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Tree>
    <p:extLst>
      <p:ext uri="{BB962C8B-B14F-4D97-AF65-F5344CB8AC3E}">
        <p14:creationId xmlns:p14="http://schemas.microsoft.com/office/powerpoint/2010/main" val="14228725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168812" y="85226"/>
            <a:ext cx="8873197" cy="667035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prstClr val="white"/>
              </a:solidFill>
            </a:endParaRPr>
          </a:p>
        </p:txBody>
      </p:sp>
      <p:sp>
        <p:nvSpPr>
          <p:cNvPr id="2" name="Rectangle 1"/>
          <p:cNvSpPr/>
          <p:nvPr/>
        </p:nvSpPr>
        <p:spPr>
          <a:xfrm>
            <a:off x="467543" y="1083422"/>
            <a:ext cx="6552730" cy="375552"/>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Calibri" panose="020F0502020204030204" pitchFamily="34" charset="0"/>
              </a:rPr>
              <a:t>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4" name="Rectangle 13"/>
          <p:cNvSpPr/>
          <p:nvPr/>
        </p:nvSpPr>
        <p:spPr>
          <a:xfrm>
            <a:off x="211426" y="6382730"/>
            <a:ext cx="5584710" cy="369332"/>
          </a:xfrm>
          <a:prstGeom prst="rect">
            <a:avLst/>
          </a:prstGeom>
        </p:spPr>
        <p:txBody>
          <a:bodyPr wrap="square">
            <a:spAutoFit/>
          </a:bodyPr>
          <a:lstStyle/>
          <a:p>
            <a:r>
              <a:rPr lang="en-GB" dirty="0"/>
              <a:t> </a:t>
            </a:r>
          </a:p>
        </p:txBody>
      </p:sp>
      <p:sp>
        <p:nvSpPr>
          <p:cNvPr id="5" name="Rectangle 4"/>
          <p:cNvSpPr/>
          <p:nvPr/>
        </p:nvSpPr>
        <p:spPr>
          <a:xfrm>
            <a:off x="351841" y="476672"/>
            <a:ext cx="4465979" cy="5339923"/>
          </a:xfrm>
          <a:prstGeom prst="rect">
            <a:avLst/>
          </a:prstGeom>
        </p:spPr>
        <p:txBody>
          <a:bodyPr wrap="square">
            <a:spAutoFit/>
          </a:bodyPr>
          <a:lstStyle/>
          <a:p>
            <a:pPr algn="ctr">
              <a:lnSpc>
                <a:spcPct val="150000"/>
              </a:lnSpc>
              <a:spcAft>
                <a:spcPts val="800"/>
              </a:spcAft>
            </a:pPr>
            <a:r>
              <a:rPr lang="en-GB" sz="2400" b="1" dirty="0">
                <a:solidFill>
                  <a:srgbClr val="0070C0"/>
                </a:solidFill>
                <a:latin typeface="Lucida Calligraphy" panose="03010101010101010101" pitchFamily="66" charset="0"/>
                <a:ea typeface="Calibri" panose="020F0502020204030204" pitchFamily="34" charset="0"/>
                <a:cs typeface="Times New Roman" panose="02020603050405020304" pitchFamily="18" charset="0"/>
              </a:rPr>
              <a:t>Let us pray</a:t>
            </a:r>
            <a:endParaRPr lang="en-GB" sz="24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a:p>
            <a:pPr algn="ctr">
              <a:lnSpc>
                <a:spcPct val="150000"/>
              </a:lnSpc>
              <a:spcAft>
                <a:spcPts val="800"/>
              </a:spcAft>
            </a:pPr>
            <a:r>
              <a:rPr lang="en-GB" sz="2400" b="1" dirty="0">
                <a:latin typeface="Lucida Calligraphy" panose="03010101010101010101" pitchFamily="66" charset="0"/>
                <a:ea typeface="Calibri" panose="020F0502020204030204" pitchFamily="34" charset="0"/>
                <a:cs typeface="Times New Roman" panose="02020603050405020304" pitchFamily="18" charset="0"/>
              </a:rPr>
              <a:t>Let us be silent in our prayer today.</a:t>
            </a:r>
          </a:p>
          <a:p>
            <a:pPr algn="ctr">
              <a:lnSpc>
                <a:spcPct val="150000"/>
              </a:lnSpc>
              <a:spcAft>
                <a:spcPts val="800"/>
              </a:spcAft>
            </a:pPr>
            <a:r>
              <a:rPr lang="en-GB" sz="2400" b="1" dirty="0">
                <a:latin typeface="Lucida Calligraphy" panose="03010101010101010101" pitchFamily="66" charset="0"/>
                <a:ea typeface="Calibri" panose="020F0502020204030204" pitchFamily="34" charset="0"/>
                <a:cs typeface="Times New Roman" panose="02020603050405020304" pitchFamily="18" charset="0"/>
              </a:rPr>
              <a:t>Let us listen to the words of our parents and our teachers. </a:t>
            </a:r>
          </a:p>
          <a:p>
            <a:pPr algn="ctr">
              <a:lnSpc>
                <a:spcPct val="150000"/>
              </a:lnSpc>
              <a:spcAft>
                <a:spcPts val="800"/>
              </a:spcAft>
            </a:pPr>
            <a:r>
              <a:rPr lang="en-GB" sz="2400" b="1" dirty="0">
                <a:latin typeface="Lucida Calligraphy" panose="03010101010101010101" pitchFamily="66" charset="0"/>
                <a:ea typeface="Calibri" panose="020F0502020204030204" pitchFamily="34" charset="0"/>
                <a:cs typeface="Times New Roman" panose="02020603050405020304" pitchFamily="18" charset="0"/>
              </a:rPr>
              <a:t>Let us listen to God, speaking to us through them. Amen</a:t>
            </a:r>
          </a:p>
        </p:txBody>
      </p:sp>
      <p:pic>
        <p:nvPicPr>
          <p:cNvPr id="16" name="Picture 15" descr="faith changes everything"/>
          <p:cNvPicPr/>
          <p:nvPr/>
        </p:nvPicPr>
        <p:blipFill>
          <a:blip r:embed="rId3">
            <a:extLst>
              <a:ext uri="{28A0092B-C50C-407E-A947-70E740481C1C}">
                <a14:useLocalDpi xmlns:a14="http://schemas.microsoft.com/office/drawing/2010/main" val="0"/>
              </a:ext>
            </a:extLst>
          </a:blip>
          <a:srcRect/>
          <a:stretch>
            <a:fillRect/>
          </a:stretch>
        </p:blipFill>
        <p:spPr bwMode="auto">
          <a:xfrm>
            <a:off x="4909334" y="810386"/>
            <a:ext cx="3960441" cy="3799592"/>
          </a:xfrm>
          <a:prstGeom prst="rect">
            <a:avLst/>
          </a:prstGeom>
          <a:noFill/>
          <a:ln>
            <a:noFill/>
          </a:ln>
        </p:spPr>
      </p:pic>
      <p:sp>
        <p:nvSpPr>
          <p:cNvPr id="4" name="TextBox 3">
            <a:extLst>
              <a:ext uri="{FF2B5EF4-FFF2-40B4-BE49-F238E27FC236}">
                <a16:creationId xmlns:a16="http://schemas.microsoft.com/office/drawing/2014/main" id="{3068D4DB-8E0B-4AC3-831D-C7264DC301B5}"/>
              </a:ext>
            </a:extLst>
          </p:cNvPr>
          <p:cNvSpPr txBox="1"/>
          <p:nvPr/>
        </p:nvSpPr>
        <p:spPr>
          <a:xfrm>
            <a:off x="5000849" y="4627450"/>
            <a:ext cx="3777412" cy="115403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800"/>
              </a:spcAft>
              <a:buClrTx/>
              <a:buSzTx/>
              <a:buFontTx/>
              <a:buNone/>
              <a:tabLst/>
              <a:defRPr/>
            </a:pPr>
            <a:r>
              <a:rPr kumimoji="0" lang="en-GB" sz="2400" b="1" i="0" u="none" strike="noStrike" kern="1200" cap="none" spc="0" normalizeH="0" baseline="0" noProof="0">
                <a:ln>
                  <a:noFill/>
                </a:ln>
                <a:solidFill>
                  <a:srgbClr val="0070C0"/>
                </a:solidFill>
                <a:effectLst/>
                <a:uLnTx/>
                <a:uFillTx/>
                <a:latin typeface="Lucida Calligraphy" panose="03010101010101010101" pitchFamily="66" charset="0"/>
                <a:ea typeface="Calibri" panose="020F0502020204030204" pitchFamily="34" charset="0"/>
                <a:cs typeface="Times New Roman" panose="02020603050405020304" pitchFamily="18" charset="0"/>
              </a:rPr>
              <a:t>Amazing things will  happen!</a:t>
            </a:r>
            <a:endParaRPr kumimoji="0" lang="en-GB" sz="24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4825</TotalTime>
  <Words>798</Words>
  <Application>Microsoft Office PowerPoint</Application>
  <PresentationFormat>On-screen Show (4:3)</PresentationFormat>
  <Paragraphs>61</Paragraphs>
  <Slides>7</Slides>
  <Notes>6</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Arial</vt:lpstr>
      <vt:lpstr>Calibri</vt:lpstr>
      <vt:lpstr>Comic Sans MS</vt:lpstr>
      <vt:lpstr>Ink Free</vt:lpstr>
      <vt:lpstr>Kristen ITC</vt:lpstr>
      <vt:lpstr>Lucida Calligraphy</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77</cp:revision>
  <dcterms:created xsi:type="dcterms:W3CDTF">2018-06-04T06:48:49Z</dcterms:created>
  <dcterms:modified xsi:type="dcterms:W3CDTF">2022-02-04T16:54:10Z</dcterms:modified>
</cp:coreProperties>
</file>