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76" r:id="rId2"/>
    <p:sldId id="256" r:id="rId3"/>
    <p:sldId id="258" r:id="rId4"/>
    <p:sldId id="259" r:id="rId5"/>
    <p:sldId id="271" r:id="rId6"/>
    <p:sldId id="286" r:id="rId7"/>
    <p:sldId id="263" r:id="rId8"/>
    <p:sldId id="292" r:id="rId9"/>
    <p:sldId id="277" r:id="rId10"/>
    <p:sldId id="293" r:id="rId11"/>
    <p:sldId id="287" r:id="rId12"/>
    <p:sldId id="290" r:id="rId13"/>
    <p:sldId id="282" r:id="rId14"/>
    <p:sldId id="278" r:id="rId15"/>
    <p:sldId id="283" r:id="rId16"/>
    <p:sldId id="272" r:id="rId17"/>
    <p:sldId id="280" r:id="rId18"/>
    <p:sldId id="291" r:id="rId19"/>
    <p:sldId id="281"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99"/>
    <a:srgbClr val="008080"/>
    <a:srgbClr val="66CCFF"/>
    <a:srgbClr val="33CCCC"/>
    <a:srgbClr val="A500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779" autoAdjust="0"/>
    <p:restoredTop sz="85614" autoAdjust="0"/>
  </p:normalViewPr>
  <p:slideViewPr>
    <p:cSldViewPr snapToGrid="0">
      <p:cViewPr varScale="1">
        <p:scale>
          <a:sx n="75" d="100"/>
          <a:sy n="75" d="100"/>
        </p:scale>
        <p:origin x="67" y="43"/>
      </p:cViewPr>
      <p:guideLst/>
    </p:cSldViewPr>
  </p:slideViewPr>
  <p:notesTextViewPr>
    <p:cViewPr>
      <p:scale>
        <a:sx n="1" d="1"/>
        <a:sy n="1" d="1"/>
      </p:scale>
      <p:origin x="0" y="0"/>
    </p:cViewPr>
  </p:notesTextViewPr>
  <p:sorterViewPr>
    <p:cViewPr>
      <p:scale>
        <a:sx n="100" d="100"/>
        <a:sy n="100" d="100"/>
      </p:scale>
      <p:origin x="0" y="-495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2DC099-B853-45FC-978E-590DEFDA1CAF}" type="datetimeFigureOut">
              <a:rPr lang="en-GB" smtClean="0"/>
              <a:t>31/10/2023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C3DB91-E5B0-4A50-8CDE-FFAD979C63E2}" type="slidenum">
              <a:rPr lang="en-GB" smtClean="0"/>
              <a:t>‹#›</a:t>
            </a:fld>
            <a:endParaRPr lang="en-GB"/>
          </a:p>
        </p:txBody>
      </p:sp>
    </p:spTree>
    <p:extLst>
      <p:ext uri="{BB962C8B-B14F-4D97-AF65-F5344CB8AC3E}">
        <p14:creationId xmlns:p14="http://schemas.microsoft.com/office/powerpoint/2010/main" val="31438802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4C3DB91-E5B0-4A50-8CDE-FFAD979C63E2}" type="slidenum">
              <a:rPr lang="en-GB" smtClean="0"/>
              <a:t>1</a:t>
            </a:fld>
            <a:endParaRPr lang="en-GB"/>
          </a:p>
        </p:txBody>
      </p:sp>
    </p:spTree>
    <p:extLst>
      <p:ext uri="{BB962C8B-B14F-4D97-AF65-F5344CB8AC3E}">
        <p14:creationId xmlns:p14="http://schemas.microsoft.com/office/powerpoint/2010/main" val="16676664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4C3DB91-E5B0-4A50-8CDE-FFAD979C63E2}" type="slidenum">
              <a:rPr lang="en-GB" smtClean="0"/>
              <a:t>2</a:t>
            </a:fld>
            <a:endParaRPr lang="en-GB"/>
          </a:p>
        </p:txBody>
      </p:sp>
    </p:spTree>
    <p:extLst>
      <p:ext uri="{BB962C8B-B14F-4D97-AF65-F5344CB8AC3E}">
        <p14:creationId xmlns:p14="http://schemas.microsoft.com/office/powerpoint/2010/main" val="41459204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4C3DB91-E5B0-4A50-8CDE-FFAD979C63E2}" type="slidenum">
              <a:rPr lang="en-GB" smtClean="0"/>
              <a:t>3</a:t>
            </a:fld>
            <a:endParaRPr lang="en-GB"/>
          </a:p>
        </p:txBody>
      </p:sp>
    </p:spTree>
    <p:extLst>
      <p:ext uri="{BB962C8B-B14F-4D97-AF65-F5344CB8AC3E}">
        <p14:creationId xmlns:p14="http://schemas.microsoft.com/office/powerpoint/2010/main" val="27097991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4C3DB91-E5B0-4A50-8CDE-FFAD979C63E2}" type="slidenum">
              <a:rPr lang="en-GB" smtClean="0"/>
              <a:t>4</a:t>
            </a:fld>
            <a:endParaRPr lang="en-GB"/>
          </a:p>
        </p:txBody>
      </p:sp>
    </p:spTree>
    <p:extLst>
      <p:ext uri="{BB962C8B-B14F-4D97-AF65-F5344CB8AC3E}">
        <p14:creationId xmlns:p14="http://schemas.microsoft.com/office/powerpoint/2010/main" val="28985227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4C3DB91-E5B0-4A50-8CDE-FFAD979C63E2}" type="slidenum">
              <a:rPr lang="en-GB" smtClean="0"/>
              <a:t>5</a:t>
            </a:fld>
            <a:endParaRPr lang="en-GB"/>
          </a:p>
        </p:txBody>
      </p:sp>
    </p:spTree>
    <p:extLst>
      <p:ext uri="{BB962C8B-B14F-4D97-AF65-F5344CB8AC3E}">
        <p14:creationId xmlns:p14="http://schemas.microsoft.com/office/powerpoint/2010/main" val="16346769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4C3DB91-E5B0-4A50-8CDE-FFAD979C63E2}" type="slidenum">
              <a:rPr lang="en-GB" smtClean="0"/>
              <a:t>6</a:t>
            </a:fld>
            <a:endParaRPr lang="en-GB"/>
          </a:p>
        </p:txBody>
      </p:sp>
    </p:spTree>
    <p:extLst>
      <p:ext uri="{BB962C8B-B14F-4D97-AF65-F5344CB8AC3E}">
        <p14:creationId xmlns:p14="http://schemas.microsoft.com/office/powerpoint/2010/main" val="39917130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4C3DB91-E5B0-4A50-8CDE-FFAD979C63E2}" type="slidenum">
              <a:rPr lang="en-GB" smtClean="0"/>
              <a:t>7</a:t>
            </a:fld>
            <a:endParaRPr lang="en-GB"/>
          </a:p>
        </p:txBody>
      </p:sp>
    </p:spTree>
    <p:extLst>
      <p:ext uri="{BB962C8B-B14F-4D97-AF65-F5344CB8AC3E}">
        <p14:creationId xmlns:p14="http://schemas.microsoft.com/office/powerpoint/2010/main" val="27826075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4C3DB91-E5B0-4A50-8CDE-FFAD979C63E2}" type="slidenum">
              <a:rPr lang="en-GB" smtClean="0"/>
              <a:t>8</a:t>
            </a:fld>
            <a:endParaRPr lang="en-GB"/>
          </a:p>
        </p:txBody>
      </p:sp>
    </p:spTree>
    <p:extLst>
      <p:ext uri="{BB962C8B-B14F-4D97-AF65-F5344CB8AC3E}">
        <p14:creationId xmlns:p14="http://schemas.microsoft.com/office/powerpoint/2010/main" val="3373250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4C3DB91-E5B0-4A50-8CDE-FFAD979C63E2}" type="slidenum">
              <a:rPr lang="en-GB" smtClean="0"/>
              <a:t>9</a:t>
            </a:fld>
            <a:endParaRPr lang="en-GB"/>
          </a:p>
        </p:txBody>
      </p:sp>
    </p:spTree>
    <p:extLst>
      <p:ext uri="{BB962C8B-B14F-4D97-AF65-F5344CB8AC3E}">
        <p14:creationId xmlns:p14="http://schemas.microsoft.com/office/powerpoint/2010/main" val="36015728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4C3DB91-E5B0-4A50-8CDE-FFAD979C63E2}" type="slidenum">
              <a:rPr lang="en-GB" smtClean="0"/>
              <a:t>10</a:t>
            </a:fld>
            <a:endParaRPr lang="en-GB"/>
          </a:p>
        </p:txBody>
      </p:sp>
    </p:spTree>
    <p:extLst>
      <p:ext uri="{BB962C8B-B14F-4D97-AF65-F5344CB8AC3E}">
        <p14:creationId xmlns:p14="http://schemas.microsoft.com/office/powerpoint/2010/main" val="13949092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4C3DB91-E5B0-4A50-8CDE-FFAD979C63E2}" type="slidenum">
              <a:rPr lang="en-GB" smtClean="0"/>
              <a:t>11</a:t>
            </a:fld>
            <a:endParaRPr lang="en-GB"/>
          </a:p>
        </p:txBody>
      </p:sp>
    </p:spTree>
    <p:extLst>
      <p:ext uri="{BB962C8B-B14F-4D97-AF65-F5344CB8AC3E}">
        <p14:creationId xmlns:p14="http://schemas.microsoft.com/office/powerpoint/2010/main" val="29877860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4C3DB91-E5B0-4A50-8CDE-FFAD979C63E2}" type="slidenum">
              <a:rPr lang="en-GB" smtClean="0"/>
              <a:t>12</a:t>
            </a:fld>
            <a:endParaRPr lang="en-GB"/>
          </a:p>
        </p:txBody>
      </p:sp>
    </p:spTree>
    <p:extLst>
      <p:ext uri="{BB962C8B-B14F-4D97-AF65-F5344CB8AC3E}">
        <p14:creationId xmlns:p14="http://schemas.microsoft.com/office/powerpoint/2010/main" val="29877860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4C3DB91-E5B0-4A50-8CDE-FFAD979C63E2}" type="slidenum">
              <a:rPr lang="en-GB" smtClean="0"/>
              <a:t>14</a:t>
            </a:fld>
            <a:endParaRPr lang="en-GB"/>
          </a:p>
        </p:txBody>
      </p:sp>
    </p:spTree>
    <p:extLst>
      <p:ext uri="{BB962C8B-B14F-4D97-AF65-F5344CB8AC3E}">
        <p14:creationId xmlns:p14="http://schemas.microsoft.com/office/powerpoint/2010/main" val="3343903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4C3DB91-E5B0-4A50-8CDE-FFAD979C63E2}" type="slidenum">
              <a:rPr lang="en-GB" smtClean="0"/>
              <a:t>16</a:t>
            </a:fld>
            <a:endParaRPr lang="en-GB"/>
          </a:p>
        </p:txBody>
      </p:sp>
    </p:spTree>
    <p:extLst>
      <p:ext uri="{BB962C8B-B14F-4D97-AF65-F5344CB8AC3E}">
        <p14:creationId xmlns:p14="http://schemas.microsoft.com/office/powerpoint/2010/main" val="2665403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4C3DB91-E5B0-4A50-8CDE-FFAD979C63E2}" type="slidenum">
              <a:rPr lang="en-GB" smtClean="0"/>
              <a:t>17</a:t>
            </a:fld>
            <a:endParaRPr lang="en-GB"/>
          </a:p>
        </p:txBody>
      </p:sp>
    </p:spTree>
    <p:extLst>
      <p:ext uri="{BB962C8B-B14F-4D97-AF65-F5344CB8AC3E}">
        <p14:creationId xmlns:p14="http://schemas.microsoft.com/office/powerpoint/2010/main" val="276525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4C3DB91-E5B0-4A50-8CDE-FFAD979C63E2}" type="slidenum">
              <a:rPr lang="en-GB" smtClean="0"/>
              <a:t>18</a:t>
            </a:fld>
            <a:endParaRPr lang="en-GB"/>
          </a:p>
        </p:txBody>
      </p:sp>
    </p:spTree>
    <p:extLst>
      <p:ext uri="{BB962C8B-B14F-4D97-AF65-F5344CB8AC3E}">
        <p14:creationId xmlns:p14="http://schemas.microsoft.com/office/powerpoint/2010/main" val="3470995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4C3DB91-E5B0-4A50-8CDE-FFAD979C63E2}" type="slidenum">
              <a:rPr lang="en-GB" smtClean="0"/>
              <a:t>19</a:t>
            </a:fld>
            <a:endParaRPr lang="en-GB"/>
          </a:p>
        </p:txBody>
      </p:sp>
    </p:spTree>
    <p:extLst>
      <p:ext uri="{BB962C8B-B14F-4D97-AF65-F5344CB8AC3E}">
        <p14:creationId xmlns:p14="http://schemas.microsoft.com/office/powerpoint/2010/main" val="11941515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5583D37-BAC7-4F7A-BCCF-3810D86190B2}" type="datetimeFigureOut">
              <a:rPr lang="en-GB" smtClean="0"/>
              <a:t>31/10/2023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A4BAEC-9B69-4C59-87EE-0A099761F0FE}" type="slidenum">
              <a:rPr lang="en-GB" smtClean="0"/>
              <a:t>‹#›</a:t>
            </a:fld>
            <a:endParaRPr lang="en-GB"/>
          </a:p>
        </p:txBody>
      </p:sp>
    </p:spTree>
    <p:extLst>
      <p:ext uri="{BB962C8B-B14F-4D97-AF65-F5344CB8AC3E}">
        <p14:creationId xmlns:p14="http://schemas.microsoft.com/office/powerpoint/2010/main" val="37936862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5583D37-BAC7-4F7A-BCCF-3810D86190B2}" type="datetimeFigureOut">
              <a:rPr lang="en-GB" smtClean="0"/>
              <a:t>31/10/2023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A4BAEC-9B69-4C59-87EE-0A099761F0FE}" type="slidenum">
              <a:rPr lang="en-GB" smtClean="0"/>
              <a:t>‹#›</a:t>
            </a:fld>
            <a:endParaRPr lang="en-GB"/>
          </a:p>
        </p:txBody>
      </p:sp>
    </p:spTree>
    <p:extLst>
      <p:ext uri="{BB962C8B-B14F-4D97-AF65-F5344CB8AC3E}">
        <p14:creationId xmlns:p14="http://schemas.microsoft.com/office/powerpoint/2010/main" val="4772451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5583D37-BAC7-4F7A-BCCF-3810D86190B2}" type="datetimeFigureOut">
              <a:rPr lang="en-GB" smtClean="0"/>
              <a:t>31/10/2023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A4BAEC-9B69-4C59-87EE-0A099761F0FE}" type="slidenum">
              <a:rPr lang="en-GB" smtClean="0"/>
              <a:t>‹#›</a:t>
            </a:fld>
            <a:endParaRPr lang="en-GB"/>
          </a:p>
        </p:txBody>
      </p:sp>
    </p:spTree>
    <p:extLst>
      <p:ext uri="{BB962C8B-B14F-4D97-AF65-F5344CB8AC3E}">
        <p14:creationId xmlns:p14="http://schemas.microsoft.com/office/powerpoint/2010/main" val="41277691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5583D37-BAC7-4F7A-BCCF-3810D86190B2}" type="datetimeFigureOut">
              <a:rPr lang="en-GB" smtClean="0"/>
              <a:t>31/10/2023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AA4BAEC-9B69-4C59-87EE-0A099761F0FE}" type="slidenum">
              <a:rPr lang="en-GB" smtClean="0"/>
              <a:t>‹#›</a:t>
            </a:fld>
            <a:endParaRPr lang="en-GB"/>
          </a:p>
        </p:txBody>
      </p:sp>
    </p:spTree>
    <p:extLst>
      <p:ext uri="{BB962C8B-B14F-4D97-AF65-F5344CB8AC3E}">
        <p14:creationId xmlns:p14="http://schemas.microsoft.com/office/powerpoint/2010/main" val="13427451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5583D37-BAC7-4F7A-BCCF-3810D86190B2}" type="datetimeFigureOut">
              <a:rPr lang="en-GB" smtClean="0"/>
              <a:t>31/10/2023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AA4BAEC-9B69-4C59-87EE-0A099761F0FE}" type="slidenum">
              <a:rPr lang="en-GB" smtClean="0"/>
              <a:t>‹#›</a:t>
            </a:fld>
            <a:endParaRPr lang="en-GB"/>
          </a:p>
        </p:txBody>
      </p:sp>
    </p:spTree>
    <p:extLst>
      <p:ext uri="{BB962C8B-B14F-4D97-AF65-F5344CB8AC3E}">
        <p14:creationId xmlns:p14="http://schemas.microsoft.com/office/powerpoint/2010/main" val="21928725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5583D37-BAC7-4F7A-BCCF-3810D86190B2}" type="datetimeFigureOut">
              <a:rPr lang="en-GB" smtClean="0"/>
              <a:t>31/10/2023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AA4BAEC-9B69-4C59-87EE-0A099761F0FE}" type="slidenum">
              <a:rPr lang="en-GB" smtClean="0"/>
              <a:t>‹#›</a:t>
            </a:fld>
            <a:endParaRPr lang="en-GB"/>
          </a:p>
        </p:txBody>
      </p:sp>
    </p:spTree>
    <p:extLst>
      <p:ext uri="{BB962C8B-B14F-4D97-AF65-F5344CB8AC3E}">
        <p14:creationId xmlns:p14="http://schemas.microsoft.com/office/powerpoint/2010/main" val="1806727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583D37-BAC7-4F7A-BCCF-3810D86190B2}" type="datetimeFigureOut">
              <a:rPr lang="en-GB" smtClean="0"/>
              <a:t>31/10/2023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AA4BAEC-9B69-4C59-87EE-0A099761F0FE}" type="slidenum">
              <a:rPr lang="en-GB" smtClean="0"/>
              <a:t>‹#›</a:t>
            </a:fld>
            <a:endParaRPr lang="en-GB"/>
          </a:p>
        </p:txBody>
      </p:sp>
    </p:spTree>
    <p:extLst>
      <p:ext uri="{BB962C8B-B14F-4D97-AF65-F5344CB8AC3E}">
        <p14:creationId xmlns:p14="http://schemas.microsoft.com/office/powerpoint/2010/main" val="30890117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5583D37-BAC7-4F7A-BCCF-3810D86190B2}" type="datetimeFigureOut">
              <a:rPr lang="en-GB" smtClean="0"/>
              <a:t>31/10/2023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AA4BAEC-9B69-4C59-87EE-0A099761F0FE}" type="slidenum">
              <a:rPr lang="en-GB" smtClean="0"/>
              <a:t>‹#›</a:t>
            </a:fld>
            <a:endParaRPr lang="en-GB"/>
          </a:p>
        </p:txBody>
      </p:sp>
    </p:spTree>
    <p:extLst>
      <p:ext uri="{BB962C8B-B14F-4D97-AF65-F5344CB8AC3E}">
        <p14:creationId xmlns:p14="http://schemas.microsoft.com/office/powerpoint/2010/main" val="15525503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5583D37-BAC7-4F7A-BCCF-3810D86190B2}" type="datetimeFigureOut">
              <a:rPr lang="en-GB" smtClean="0"/>
              <a:t>31/10/2023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AA4BAEC-9B69-4C59-87EE-0A099761F0FE}" type="slidenum">
              <a:rPr lang="en-GB" smtClean="0"/>
              <a:t>‹#›</a:t>
            </a:fld>
            <a:endParaRPr lang="en-GB"/>
          </a:p>
        </p:txBody>
      </p:sp>
    </p:spTree>
    <p:extLst>
      <p:ext uri="{BB962C8B-B14F-4D97-AF65-F5344CB8AC3E}">
        <p14:creationId xmlns:p14="http://schemas.microsoft.com/office/powerpoint/2010/main" val="5684488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5583D37-BAC7-4F7A-BCCF-3810D86190B2}" type="datetimeFigureOut">
              <a:rPr lang="en-GB" smtClean="0"/>
              <a:t>31/10/2023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A4BAEC-9B69-4C59-87EE-0A099761F0FE}" type="slidenum">
              <a:rPr lang="en-GB" smtClean="0"/>
              <a:t>‹#›</a:t>
            </a:fld>
            <a:endParaRPr lang="en-GB"/>
          </a:p>
        </p:txBody>
      </p:sp>
    </p:spTree>
    <p:extLst>
      <p:ext uri="{BB962C8B-B14F-4D97-AF65-F5344CB8AC3E}">
        <p14:creationId xmlns:p14="http://schemas.microsoft.com/office/powerpoint/2010/main" val="29903737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5583D37-BAC7-4F7A-BCCF-3810D86190B2}" type="datetimeFigureOut">
              <a:rPr lang="en-GB" smtClean="0"/>
              <a:t>31/10/2023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A4BAEC-9B69-4C59-87EE-0A099761F0FE}" type="slidenum">
              <a:rPr lang="en-GB" smtClean="0"/>
              <a:t>‹#›</a:t>
            </a:fld>
            <a:endParaRPr lang="en-GB"/>
          </a:p>
        </p:txBody>
      </p:sp>
    </p:spTree>
    <p:extLst>
      <p:ext uri="{BB962C8B-B14F-4D97-AF65-F5344CB8AC3E}">
        <p14:creationId xmlns:p14="http://schemas.microsoft.com/office/powerpoint/2010/main" val="19842230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808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583D37-BAC7-4F7A-BCCF-3810D86190B2}" type="datetimeFigureOut">
              <a:rPr lang="en-GB" smtClean="0"/>
              <a:t>31/10/2023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A4BAEC-9B69-4C59-87EE-0A099761F0FE}" type="slidenum">
              <a:rPr lang="en-GB" smtClean="0"/>
              <a:t>‹#›</a:t>
            </a:fld>
            <a:endParaRPr lang="en-GB"/>
          </a:p>
        </p:txBody>
      </p:sp>
    </p:spTree>
    <p:extLst>
      <p:ext uri="{BB962C8B-B14F-4D97-AF65-F5344CB8AC3E}">
        <p14:creationId xmlns:p14="http://schemas.microsoft.com/office/powerpoint/2010/main" val="1677156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video" Target="https://www.youtube.com/embed/A0FSZ_iSYO8" TargetMode="Externa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7.png"/><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3.jpeg"/></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jpe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xml"/><Relationship Id="rId1" Type="http://schemas.openxmlformats.org/officeDocument/2006/relationships/video" Target="https://www.youtube.com/embed/dkiYYlRNwZg" TargetMode="Externa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0" y="5584874"/>
            <a:ext cx="12192000" cy="1323439"/>
          </a:xfrm>
          <a:prstGeom prst="rect">
            <a:avLst/>
          </a:prstGeom>
          <a:solidFill>
            <a:schemeClr val="bg1"/>
          </a:solidFill>
          <a:ln>
            <a:solidFill>
              <a:schemeClr val="bg1"/>
            </a:solidFill>
          </a:ln>
        </p:spPr>
        <p:txBody>
          <a:bodyPr wrap="square" rtlCol="0">
            <a:spAutoFit/>
          </a:bodyPr>
          <a:lstStyle/>
          <a:p>
            <a:endParaRPr lang="en-GB" sz="8000" dirty="0">
              <a:solidFill>
                <a:srgbClr val="A50021"/>
              </a:solidFill>
              <a:latin typeface="+mj-lt"/>
            </a:endParaRPr>
          </a:p>
        </p:txBody>
      </p:sp>
      <p:sp>
        <p:nvSpPr>
          <p:cNvPr id="3" name="TextBox 2"/>
          <p:cNvSpPr txBox="1"/>
          <p:nvPr/>
        </p:nvSpPr>
        <p:spPr>
          <a:xfrm>
            <a:off x="1505211" y="5784927"/>
            <a:ext cx="9181578" cy="1015663"/>
          </a:xfrm>
          <a:prstGeom prst="rect">
            <a:avLst/>
          </a:prstGeom>
          <a:noFill/>
        </p:spPr>
        <p:txBody>
          <a:bodyPr wrap="square" rtlCol="0">
            <a:spAutoFit/>
          </a:bodyPr>
          <a:lstStyle/>
          <a:p>
            <a:pPr algn="ctr"/>
            <a:r>
              <a:rPr lang="en-GB" sz="6000" dirty="0">
                <a:solidFill>
                  <a:srgbClr val="009999"/>
                </a:solidFill>
                <a:latin typeface="Candara" panose="020E0502030303020204" pitchFamily="34" charset="0"/>
              </a:rPr>
              <a:t>The Servant King</a:t>
            </a:r>
          </a:p>
        </p:txBody>
      </p:sp>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5584874"/>
            <a:ext cx="903415" cy="1358000"/>
          </a:xfrm>
          <a:prstGeom prst="rect">
            <a:avLst/>
          </a:prstGeom>
        </p:spPr>
      </p:pic>
      <p:pic>
        <p:nvPicPr>
          <p:cNvPr id="4" name="Online Media 3">
            <a:hlinkClick r:id="" action="ppaction://media"/>
            <a:extLst>
              <a:ext uri="{FF2B5EF4-FFF2-40B4-BE49-F238E27FC236}">
                <a16:creationId xmlns:a16="http://schemas.microsoft.com/office/drawing/2014/main" id="{43DF68F3-5F22-4FEC-8912-9719BB906C3F}"/>
              </a:ext>
            </a:extLst>
          </p:cNvPr>
          <p:cNvPicPr>
            <a:picLocks noRot="1" noChangeAspect="1"/>
          </p:cNvPicPr>
          <p:nvPr>
            <a:videoFile r:link="rId1"/>
          </p:nvPr>
        </p:nvPicPr>
        <p:blipFill>
          <a:blip r:embed="rId5"/>
          <a:stretch>
            <a:fillRect/>
          </a:stretch>
        </p:blipFill>
        <p:spPr>
          <a:xfrm>
            <a:off x="1661433" y="222547"/>
            <a:ext cx="9291848" cy="5226664"/>
          </a:xfrm>
          <a:prstGeom prst="rect">
            <a:avLst/>
          </a:prstGeom>
        </p:spPr>
      </p:pic>
      <p:pic>
        <p:nvPicPr>
          <p:cNvPr id="9" name="Picture 2" descr="Thorn, Crown, Nails, Jesus, Christ, God, Holy, Spirit">
            <a:extLst>
              <a:ext uri="{FF2B5EF4-FFF2-40B4-BE49-F238E27FC236}">
                <a16:creationId xmlns:a16="http://schemas.microsoft.com/office/drawing/2014/main" id="{D521391F-F74C-49A9-BC3F-92193E2117AB}"/>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988952" y="5720535"/>
            <a:ext cx="1863525" cy="10521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2991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5584874"/>
            <a:ext cx="12192000" cy="1323439"/>
          </a:xfrm>
          <a:prstGeom prst="rect">
            <a:avLst/>
          </a:prstGeom>
          <a:solidFill>
            <a:schemeClr val="bg1"/>
          </a:solidFill>
          <a:ln>
            <a:solidFill>
              <a:schemeClr val="bg1"/>
            </a:solidFill>
          </a:ln>
        </p:spPr>
        <p:txBody>
          <a:bodyPr wrap="square" rtlCol="0">
            <a:spAutoFit/>
          </a:bodyPr>
          <a:lstStyle/>
          <a:p>
            <a:r>
              <a:rPr lang="en-GB" sz="8000" dirty="0">
                <a:solidFill>
                  <a:srgbClr val="A50021"/>
                </a:solidFill>
                <a:latin typeface="+mj-lt"/>
              </a:rPr>
              <a:t>    </a:t>
            </a:r>
            <a:r>
              <a:rPr lang="en-GB" sz="8000" dirty="0">
                <a:solidFill>
                  <a:srgbClr val="009999"/>
                </a:solidFill>
                <a:latin typeface="Candara" panose="020E0502030303020204" pitchFamily="34" charset="0"/>
              </a:rPr>
              <a:t>Christ the King</a:t>
            </a:r>
          </a:p>
        </p:txBody>
      </p:sp>
      <p:sp>
        <p:nvSpPr>
          <p:cNvPr id="8" name="TextBox 7"/>
          <p:cNvSpPr txBox="1"/>
          <p:nvPr/>
        </p:nvSpPr>
        <p:spPr>
          <a:xfrm>
            <a:off x="4515729" y="253218"/>
            <a:ext cx="7033846" cy="4431324"/>
          </a:xfrm>
          <a:prstGeom prst="rect">
            <a:avLst/>
          </a:prstGeom>
          <a:noFill/>
        </p:spPr>
        <p:txBody>
          <a:bodyPr wrap="square" rtlCol="0">
            <a:spAutoFit/>
          </a:bodyPr>
          <a:lstStyle/>
          <a:p>
            <a:endParaRPr lang="en-GB" dirty="0"/>
          </a:p>
        </p:txBody>
      </p:sp>
      <p:sp>
        <p:nvSpPr>
          <p:cNvPr id="9" name="TextBox 8"/>
          <p:cNvSpPr txBox="1"/>
          <p:nvPr/>
        </p:nvSpPr>
        <p:spPr>
          <a:xfrm>
            <a:off x="7724172" y="0"/>
            <a:ext cx="4135693" cy="5755422"/>
          </a:xfrm>
          <a:prstGeom prst="rect">
            <a:avLst/>
          </a:prstGeom>
          <a:noFill/>
        </p:spPr>
        <p:txBody>
          <a:bodyPr wrap="square" rtlCol="0">
            <a:spAutoFit/>
          </a:bodyPr>
          <a:lstStyle/>
          <a:p>
            <a:pPr algn="ctr"/>
            <a:r>
              <a:rPr lang="en-GB" sz="3600" b="1" dirty="0">
                <a:solidFill>
                  <a:schemeClr val="bg1"/>
                </a:solidFill>
                <a:latin typeface="Candara" panose="020E0502030303020204" pitchFamily="34" charset="0"/>
              </a:rPr>
              <a:t>Jesus came to establish an eternal kingdom which is founded on love and gives peace, freedom, and fullness of life.</a:t>
            </a:r>
          </a:p>
          <a:p>
            <a:pPr algn="ctr"/>
            <a:endParaRPr lang="en-GB" sz="3600" b="1" dirty="0">
              <a:solidFill>
                <a:schemeClr val="bg1"/>
              </a:solidFill>
              <a:latin typeface="Candara" panose="020E0502030303020204" pitchFamily="34" charset="0"/>
            </a:endParaRPr>
          </a:p>
          <a:p>
            <a:pPr algn="ctr"/>
            <a:r>
              <a:rPr lang="en-GB" sz="3600" i="1" dirty="0">
                <a:solidFill>
                  <a:schemeClr val="bg1"/>
                </a:solidFill>
                <a:latin typeface="Candara" panose="020E0502030303020204" pitchFamily="34" charset="0"/>
              </a:rPr>
              <a:t>Pope Francis 2020</a:t>
            </a:r>
          </a:p>
          <a:p>
            <a:pPr algn="ctr"/>
            <a:endParaRPr lang="en-GB" sz="4400" b="1" dirty="0">
              <a:solidFill>
                <a:schemeClr val="bg1"/>
              </a:solidFill>
              <a:latin typeface="+mj-lt"/>
            </a:endParaRPr>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584874"/>
            <a:ext cx="903415" cy="1358000"/>
          </a:xfrm>
          <a:prstGeom prst="rect">
            <a:avLst/>
          </a:prstGeom>
        </p:spPr>
      </p:pic>
      <p:pic>
        <p:nvPicPr>
          <p:cNvPr id="11" name="Picture 2" descr="Christ, Jesus, Religion, Easter, Gold, Faith, Church">
            <a:extLst>
              <a:ext uri="{FF2B5EF4-FFF2-40B4-BE49-F238E27FC236}">
                <a16:creationId xmlns:a16="http://schemas.microsoft.com/office/drawing/2014/main" id="{FBB4A302-DC90-42B3-A9C6-6F8A3AF9455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9476" y="448558"/>
            <a:ext cx="6994406" cy="468775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Thorn, Crown, Nails, Jesus, Christ, God, Holy, Spirit">
            <a:extLst>
              <a:ext uri="{FF2B5EF4-FFF2-40B4-BE49-F238E27FC236}">
                <a16:creationId xmlns:a16="http://schemas.microsoft.com/office/drawing/2014/main" id="{93E2E36E-ECA3-4411-89E1-8D47682E36A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988952" y="5720535"/>
            <a:ext cx="1863525" cy="10521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85065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5584874"/>
            <a:ext cx="12192000" cy="1323439"/>
          </a:xfrm>
          <a:prstGeom prst="rect">
            <a:avLst/>
          </a:prstGeom>
          <a:solidFill>
            <a:schemeClr val="bg1"/>
          </a:solidFill>
          <a:ln>
            <a:solidFill>
              <a:schemeClr val="bg1"/>
            </a:solidFill>
          </a:ln>
        </p:spPr>
        <p:txBody>
          <a:bodyPr wrap="square" rtlCol="0">
            <a:spAutoFit/>
          </a:bodyPr>
          <a:lstStyle/>
          <a:p>
            <a:r>
              <a:rPr lang="en-GB" sz="8000" dirty="0">
                <a:solidFill>
                  <a:srgbClr val="A50021"/>
                </a:solidFill>
                <a:latin typeface="+mj-lt"/>
              </a:rPr>
              <a:t>    </a:t>
            </a:r>
          </a:p>
        </p:txBody>
      </p:sp>
      <p:sp>
        <p:nvSpPr>
          <p:cNvPr id="2" name="TextBox 1"/>
          <p:cNvSpPr txBox="1"/>
          <p:nvPr/>
        </p:nvSpPr>
        <p:spPr>
          <a:xfrm>
            <a:off x="49676" y="0"/>
            <a:ext cx="7863067" cy="5509200"/>
          </a:xfrm>
          <a:prstGeom prst="rect">
            <a:avLst/>
          </a:prstGeom>
          <a:noFill/>
        </p:spPr>
        <p:txBody>
          <a:bodyPr wrap="square" rtlCol="0">
            <a:spAutoFit/>
          </a:bodyPr>
          <a:lstStyle/>
          <a:p>
            <a:pPr algn="ctr"/>
            <a:r>
              <a:rPr lang="en-GB" altLang="en-US" sz="3200" dirty="0">
                <a:solidFill>
                  <a:schemeClr val="bg1"/>
                </a:solidFill>
                <a:latin typeface="Candara" panose="020E0502030303020204" pitchFamily="34" charset="0"/>
              </a:rPr>
              <a:t>Christ the King Sunday celebrates Christ as King and Lord of the universe. </a:t>
            </a:r>
          </a:p>
          <a:p>
            <a:pPr algn="ctr"/>
            <a:endParaRPr lang="en-GB" altLang="en-US" sz="3200" dirty="0">
              <a:solidFill>
                <a:schemeClr val="bg1"/>
              </a:solidFill>
              <a:latin typeface="Candara" panose="020E0502030303020204" pitchFamily="34" charset="0"/>
            </a:endParaRPr>
          </a:p>
          <a:p>
            <a:pPr algn="ctr"/>
            <a:r>
              <a:rPr lang="en-GB" altLang="en-US" sz="3200" dirty="0">
                <a:solidFill>
                  <a:schemeClr val="bg1"/>
                </a:solidFill>
                <a:latin typeface="Candara" panose="020E0502030303020204" pitchFamily="34" charset="0"/>
              </a:rPr>
              <a:t>This Feast Day is celebrated on the final Sunday of Ordinary Time, the final Sunday before Advent begins. This year it falls on </a:t>
            </a:r>
            <a:r>
              <a:rPr lang="en-GB" altLang="en-US" sz="3200" b="1" dirty="0">
                <a:solidFill>
                  <a:schemeClr val="bg1"/>
                </a:solidFill>
                <a:latin typeface="Candara" panose="020E0502030303020204" pitchFamily="34" charset="0"/>
              </a:rPr>
              <a:t>22nd November</a:t>
            </a:r>
            <a:r>
              <a:rPr lang="en-GB" altLang="en-US" sz="3200" dirty="0">
                <a:solidFill>
                  <a:schemeClr val="bg1"/>
                </a:solidFill>
                <a:latin typeface="Candara" panose="020E0502030303020204" pitchFamily="34" charset="0"/>
              </a:rPr>
              <a:t>. </a:t>
            </a:r>
          </a:p>
          <a:p>
            <a:pPr algn="ctr"/>
            <a:endParaRPr lang="en-GB" altLang="en-US" sz="3200" dirty="0">
              <a:solidFill>
                <a:schemeClr val="bg1"/>
              </a:solidFill>
              <a:latin typeface="Candara" panose="020E0502030303020204" pitchFamily="34" charset="0"/>
            </a:endParaRPr>
          </a:p>
          <a:p>
            <a:pPr algn="ctr"/>
            <a:r>
              <a:rPr lang="en-GB" altLang="en-US" sz="3200" dirty="0">
                <a:solidFill>
                  <a:schemeClr val="bg1"/>
                </a:solidFill>
                <a:latin typeface="Candara" panose="020E0502030303020204" pitchFamily="34" charset="0"/>
              </a:rPr>
              <a:t>On this solemnity the priest wears white and the readings are the same each year. Can you identify any of them in these slides?</a:t>
            </a:r>
            <a:endParaRPr lang="en-GB" sz="3200" dirty="0">
              <a:solidFill>
                <a:schemeClr val="bg1"/>
              </a:solidFill>
              <a:latin typeface="Candara" panose="020E0502030303020204" pitchFamily="34" charset="0"/>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584874"/>
            <a:ext cx="903415" cy="1358000"/>
          </a:xfrm>
          <a:prstGeom prst="rect">
            <a:avLst/>
          </a:prstGeom>
        </p:spPr>
      </p:pic>
      <p:pic>
        <p:nvPicPr>
          <p:cNvPr id="4" name="Picture 3">
            <a:extLst>
              <a:ext uri="{FF2B5EF4-FFF2-40B4-BE49-F238E27FC236}">
                <a16:creationId xmlns:a16="http://schemas.microsoft.com/office/drawing/2014/main" id="{319F35B5-5EB5-4949-A083-53065C2C46F8}"/>
              </a:ext>
            </a:extLst>
          </p:cNvPr>
          <p:cNvPicPr>
            <a:picLocks noChangeAspect="1"/>
          </p:cNvPicPr>
          <p:nvPr/>
        </p:nvPicPr>
        <p:blipFill>
          <a:blip r:embed="rId4"/>
          <a:stretch>
            <a:fillRect/>
          </a:stretch>
        </p:blipFill>
        <p:spPr>
          <a:xfrm>
            <a:off x="7912744" y="0"/>
            <a:ext cx="4279255" cy="5584874"/>
          </a:xfrm>
          <a:prstGeom prst="rect">
            <a:avLst/>
          </a:prstGeom>
        </p:spPr>
      </p:pic>
      <p:pic>
        <p:nvPicPr>
          <p:cNvPr id="9" name="Picture 2" descr="Thorn, Crown, Nails, Jesus, Christ, God, Holy, Spirit">
            <a:extLst>
              <a:ext uri="{FF2B5EF4-FFF2-40B4-BE49-F238E27FC236}">
                <a16:creationId xmlns:a16="http://schemas.microsoft.com/office/drawing/2014/main" id="{13962EA0-A1F3-469D-8DEF-22DAAF051DA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988952" y="5720535"/>
            <a:ext cx="1863525" cy="10521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70625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5584874"/>
            <a:ext cx="12192000" cy="1323439"/>
          </a:xfrm>
          <a:prstGeom prst="rect">
            <a:avLst/>
          </a:prstGeom>
          <a:solidFill>
            <a:schemeClr val="bg1"/>
          </a:solidFill>
          <a:ln>
            <a:solidFill>
              <a:schemeClr val="bg1"/>
            </a:solidFill>
          </a:ln>
        </p:spPr>
        <p:txBody>
          <a:bodyPr wrap="square" rtlCol="0">
            <a:spAutoFit/>
          </a:bodyPr>
          <a:lstStyle/>
          <a:p>
            <a:endParaRPr lang="en-GB" sz="8000" dirty="0">
              <a:solidFill>
                <a:srgbClr val="A50021"/>
              </a:solidFill>
              <a:latin typeface="+mj-lt"/>
            </a:endParaRPr>
          </a:p>
        </p:txBody>
      </p:sp>
      <p:sp>
        <p:nvSpPr>
          <p:cNvPr id="2" name="TextBox 1"/>
          <p:cNvSpPr txBox="1"/>
          <p:nvPr/>
        </p:nvSpPr>
        <p:spPr>
          <a:xfrm>
            <a:off x="5380294" y="284059"/>
            <a:ext cx="6435523" cy="5016758"/>
          </a:xfrm>
          <a:prstGeom prst="rect">
            <a:avLst/>
          </a:prstGeom>
          <a:noFill/>
        </p:spPr>
        <p:txBody>
          <a:bodyPr wrap="square" rtlCol="0">
            <a:spAutoFit/>
          </a:bodyPr>
          <a:lstStyle/>
          <a:p>
            <a:pPr algn="just"/>
            <a:r>
              <a:rPr lang="en-GB" sz="3200" dirty="0">
                <a:solidFill>
                  <a:schemeClr val="bg1"/>
                </a:solidFill>
                <a:latin typeface="Candara" panose="020E0502030303020204" pitchFamily="34" charset="0"/>
              </a:rPr>
              <a:t>At Baptism, we are anointed with holy oil as priest, prophet and king. </a:t>
            </a:r>
          </a:p>
          <a:p>
            <a:pPr algn="just"/>
            <a:endParaRPr lang="en-GB" sz="3200" dirty="0">
              <a:solidFill>
                <a:schemeClr val="bg1"/>
              </a:solidFill>
              <a:latin typeface="Candara" panose="020E0502030303020204" pitchFamily="34" charset="0"/>
            </a:endParaRPr>
          </a:p>
          <a:p>
            <a:pPr algn="just"/>
            <a:r>
              <a:rPr lang="en-GB" sz="3200" dirty="0">
                <a:solidFill>
                  <a:schemeClr val="bg1"/>
                </a:solidFill>
                <a:latin typeface="Candara" panose="020E0502030303020204" pitchFamily="34" charset="0"/>
              </a:rPr>
              <a:t>The feast of Christ the King is a time when we can reflect on our own kingship, on what being a ‘king’ means and how to be one. </a:t>
            </a:r>
          </a:p>
          <a:p>
            <a:pPr algn="just"/>
            <a:endParaRPr lang="en-GB" sz="3200" dirty="0">
              <a:solidFill>
                <a:schemeClr val="bg1"/>
              </a:solidFill>
              <a:latin typeface="Candara" panose="020E0502030303020204" pitchFamily="34" charset="0"/>
            </a:endParaRPr>
          </a:p>
          <a:p>
            <a:pPr algn="just"/>
            <a:r>
              <a:rPr lang="en-GB" sz="3200" dirty="0">
                <a:solidFill>
                  <a:schemeClr val="bg1"/>
                </a:solidFill>
                <a:latin typeface="Candara" panose="020E0502030303020204" pitchFamily="34" charset="0"/>
              </a:rPr>
              <a:t>Understanding the feast helps to make our own call better.</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584874"/>
            <a:ext cx="903415" cy="1358000"/>
          </a:xfrm>
          <a:prstGeom prst="rect">
            <a:avLst/>
          </a:prstGeom>
        </p:spPr>
      </p:pic>
      <p:pic>
        <p:nvPicPr>
          <p:cNvPr id="4" name="Picture 3">
            <a:extLst>
              <a:ext uri="{FF2B5EF4-FFF2-40B4-BE49-F238E27FC236}">
                <a16:creationId xmlns:a16="http://schemas.microsoft.com/office/drawing/2014/main" id="{A24F9E9D-C9EB-4266-872F-BD10A14D63BF}"/>
              </a:ext>
            </a:extLst>
          </p:cNvPr>
          <p:cNvPicPr>
            <a:picLocks noChangeAspect="1"/>
          </p:cNvPicPr>
          <p:nvPr/>
        </p:nvPicPr>
        <p:blipFill>
          <a:blip r:embed="rId4"/>
          <a:stretch>
            <a:fillRect/>
          </a:stretch>
        </p:blipFill>
        <p:spPr>
          <a:xfrm>
            <a:off x="0" y="1"/>
            <a:ext cx="5004111" cy="5584874"/>
          </a:xfrm>
          <a:prstGeom prst="rect">
            <a:avLst/>
          </a:prstGeom>
        </p:spPr>
      </p:pic>
      <p:pic>
        <p:nvPicPr>
          <p:cNvPr id="9" name="Picture 2" descr="Thorn, Crown, Nails, Jesus, Christ, God, Holy, Spirit">
            <a:extLst>
              <a:ext uri="{FF2B5EF4-FFF2-40B4-BE49-F238E27FC236}">
                <a16:creationId xmlns:a16="http://schemas.microsoft.com/office/drawing/2014/main" id="{1E7ED7DC-1D41-460C-9529-FE10132A04B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988952" y="5720535"/>
            <a:ext cx="1863525" cy="10521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90124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5584874"/>
            <a:ext cx="12192000" cy="1323439"/>
          </a:xfrm>
          <a:prstGeom prst="rect">
            <a:avLst/>
          </a:prstGeom>
          <a:solidFill>
            <a:schemeClr val="bg1"/>
          </a:solidFill>
          <a:ln>
            <a:solidFill>
              <a:schemeClr val="bg1"/>
            </a:solidFill>
          </a:ln>
        </p:spPr>
        <p:txBody>
          <a:bodyPr wrap="square" rtlCol="0">
            <a:spAutoFit/>
          </a:bodyPr>
          <a:lstStyle/>
          <a:p>
            <a:r>
              <a:rPr lang="en-GB" sz="8000" dirty="0">
                <a:solidFill>
                  <a:srgbClr val="009999"/>
                </a:solidFill>
              </a:rPr>
              <a:t>Ki Our Father…</a:t>
            </a:r>
            <a:endParaRPr lang="en-GB" sz="8000" dirty="0">
              <a:solidFill>
                <a:srgbClr val="A50021"/>
              </a:solidFill>
              <a:latin typeface="+mj-lt"/>
            </a:endParaRPr>
          </a:p>
        </p:txBody>
      </p:sp>
      <p:sp>
        <p:nvSpPr>
          <p:cNvPr id="2" name="TextBox 1"/>
          <p:cNvSpPr txBox="1"/>
          <p:nvPr/>
        </p:nvSpPr>
        <p:spPr>
          <a:xfrm>
            <a:off x="451707" y="262231"/>
            <a:ext cx="11088252" cy="6001643"/>
          </a:xfrm>
          <a:prstGeom prst="rect">
            <a:avLst/>
          </a:prstGeom>
          <a:noFill/>
        </p:spPr>
        <p:txBody>
          <a:bodyPr wrap="square" rtlCol="0">
            <a:spAutoFit/>
          </a:bodyPr>
          <a:lstStyle/>
          <a:p>
            <a:pPr algn="ctr"/>
            <a:r>
              <a:rPr lang="en-GB" sz="3200" dirty="0">
                <a:solidFill>
                  <a:schemeClr val="bg1"/>
                </a:solidFill>
                <a:latin typeface="Candara" panose="020E0502030303020204" pitchFamily="34" charset="0"/>
              </a:rPr>
              <a:t>Jesus taught us to pray the Our Father. During this prayer we say:</a:t>
            </a:r>
          </a:p>
          <a:p>
            <a:pPr algn="ctr"/>
            <a:r>
              <a:rPr lang="en-GB" sz="3200" dirty="0">
                <a:solidFill>
                  <a:schemeClr val="bg1"/>
                </a:solidFill>
                <a:latin typeface="Candara" panose="020E0502030303020204" pitchFamily="34" charset="0"/>
              </a:rPr>
              <a:t>‘</a:t>
            </a:r>
            <a:r>
              <a:rPr lang="en-GB" sz="3200" dirty="0">
                <a:solidFill>
                  <a:srgbClr val="FFC000"/>
                </a:solidFill>
                <a:latin typeface="Candara" panose="020E0502030303020204" pitchFamily="34" charset="0"/>
              </a:rPr>
              <a:t>Our Father who art in heaven… thy kingdom come, thy will be done on earth as it is in heaven</a:t>
            </a:r>
            <a:r>
              <a:rPr lang="en-GB" sz="3200" dirty="0">
                <a:solidFill>
                  <a:schemeClr val="bg1"/>
                </a:solidFill>
                <a:latin typeface="Candara" panose="020E0502030303020204" pitchFamily="34" charset="0"/>
              </a:rPr>
              <a:t>’.</a:t>
            </a:r>
          </a:p>
          <a:p>
            <a:pPr algn="ctr"/>
            <a:endParaRPr lang="en-GB" sz="3200" dirty="0">
              <a:solidFill>
                <a:schemeClr val="bg1"/>
              </a:solidFill>
              <a:latin typeface="Candara" panose="020E0502030303020204" pitchFamily="34" charset="0"/>
            </a:endParaRPr>
          </a:p>
          <a:p>
            <a:pPr algn="ctr"/>
            <a:r>
              <a:rPr lang="en-GB" sz="3200" dirty="0">
                <a:solidFill>
                  <a:schemeClr val="bg1"/>
                </a:solidFill>
                <a:latin typeface="Candara" panose="020E0502030303020204" pitchFamily="34" charset="0"/>
              </a:rPr>
              <a:t>This means that we are praying for a world of peace, justice, equality and love, just as Jesus showed us.</a:t>
            </a:r>
          </a:p>
          <a:p>
            <a:pPr algn="ctr"/>
            <a:endParaRPr lang="en-GB" sz="3200" dirty="0">
              <a:solidFill>
                <a:schemeClr val="bg1"/>
              </a:solidFill>
              <a:latin typeface="Candara" panose="020E0502030303020204" pitchFamily="34" charset="0"/>
            </a:endParaRPr>
          </a:p>
          <a:p>
            <a:pPr algn="ctr"/>
            <a:r>
              <a:rPr lang="en-GB" sz="3200" dirty="0">
                <a:solidFill>
                  <a:schemeClr val="bg1"/>
                </a:solidFill>
                <a:latin typeface="Candara" panose="020E0502030303020204" pitchFamily="34" charset="0"/>
              </a:rPr>
              <a:t>Let us pray together the Our Father, thinking in particular of these words and asking for God’s help in building his kingdom.</a:t>
            </a:r>
          </a:p>
          <a:p>
            <a:pPr algn="just"/>
            <a:endParaRPr lang="en-GB" sz="3200" dirty="0">
              <a:solidFill>
                <a:schemeClr val="bg1"/>
              </a:solidFill>
              <a:latin typeface="+mj-lt"/>
            </a:endParaRPr>
          </a:p>
          <a:p>
            <a:pPr algn="just"/>
            <a:endParaRPr lang="en-GB" sz="3200" dirty="0">
              <a:solidFill>
                <a:schemeClr val="bg1"/>
              </a:solidFill>
              <a:latin typeface="+mj-lt"/>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584874"/>
            <a:ext cx="903415" cy="1358000"/>
          </a:xfrm>
          <a:prstGeom prst="rect">
            <a:avLst/>
          </a:prstGeom>
        </p:spPr>
      </p:pic>
      <p:pic>
        <p:nvPicPr>
          <p:cNvPr id="9" name="Picture 2" descr="Thorn, Crown, Nails, Jesus, Christ, God, Holy, Spirit">
            <a:extLst>
              <a:ext uri="{FF2B5EF4-FFF2-40B4-BE49-F238E27FC236}">
                <a16:creationId xmlns:a16="http://schemas.microsoft.com/office/drawing/2014/main" id="{0E5928A4-701B-4C3C-ABC8-E8701956F9B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988952" y="5720535"/>
            <a:ext cx="1863525" cy="10521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82978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5584874"/>
            <a:ext cx="12192000" cy="1323439"/>
          </a:xfrm>
          <a:prstGeom prst="rect">
            <a:avLst/>
          </a:prstGeom>
          <a:solidFill>
            <a:schemeClr val="bg1"/>
          </a:solidFill>
          <a:ln>
            <a:solidFill>
              <a:schemeClr val="bg1"/>
            </a:solidFill>
          </a:ln>
        </p:spPr>
        <p:txBody>
          <a:bodyPr wrap="square" rtlCol="0">
            <a:spAutoFit/>
          </a:bodyPr>
          <a:lstStyle/>
          <a:p>
            <a:r>
              <a:rPr lang="en-GB" sz="8000" dirty="0">
                <a:solidFill>
                  <a:srgbClr val="009999"/>
                </a:solidFill>
              </a:rPr>
              <a:t>Ki </a:t>
            </a:r>
            <a:r>
              <a:rPr lang="en-GB" sz="8000" dirty="0">
                <a:solidFill>
                  <a:srgbClr val="009999"/>
                </a:solidFill>
                <a:latin typeface="Candara" panose="020E0502030303020204" pitchFamily="34" charset="0"/>
              </a:rPr>
              <a:t>Before we begin…</a:t>
            </a:r>
            <a:endParaRPr lang="en-GB" sz="8000" dirty="0">
              <a:solidFill>
                <a:srgbClr val="A50021"/>
              </a:solidFill>
              <a:latin typeface="Candara" panose="020E0502030303020204" pitchFamily="34" charset="0"/>
            </a:endParaRPr>
          </a:p>
        </p:txBody>
      </p:sp>
      <p:sp>
        <p:nvSpPr>
          <p:cNvPr id="2" name="TextBox 1"/>
          <p:cNvSpPr txBox="1"/>
          <p:nvPr/>
        </p:nvSpPr>
        <p:spPr>
          <a:xfrm>
            <a:off x="451707" y="435835"/>
            <a:ext cx="11088252" cy="5293757"/>
          </a:xfrm>
          <a:prstGeom prst="rect">
            <a:avLst/>
          </a:prstGeom>
          <a:noFill/>
        </p:spPr>
        <p:txBody>
          <a:bodyPr wrap="square" rtlCol="0">
            <a:spAutoFit/>
          </a:bodyPr>
          <a:lstStyle/>
          <a:p>
            <a:pPr algn="just"/>
            <a:endParaRPr lang="en-GB" sz="5400" dirty="0">
              <a:solidFill>
                <a:schemeClr val="bg1"/>
              </a:solidFill>
            </a:endParaRPr>
          </a:p>
          <a:p>
            <a:pPr algn="just"/>
            <a:endParaRPr lang="en-GB" sz="5400" dirty="0">
              <a:solidFill>
                <a:schemeClr val="bg1"/>
              </a:solidFill>
            </a:endParaRPr>
          </a:p>
          <a:p>
            <a:pPr algn="just"/>
            <a:endParaRPr lang="en-GB" sz="5400" dirty="0">
              <a:solidFill>
                <a:schemeClr val="bg1"/>
              </a:solidFill>
            </a:endParaRPr>
          </a:p>
          <a:p>
            <a:pPr algn="ctr"/>
            <a:r>
              <a:rPr lang="en-GB" sz="4800" dirty="0">
                <a:solidFill>
                  <a:schemeClr val="bg1"/>
                </a:solidFill>
                <a:latin typeface="Candara" panose="020E0502030303020204" pitchFamily="34" charset="0"/>
              </a:rPr>
              <a:t>Jesus is a king. What kind of king is he?</a:t>
            </a:r>
          </a:p>
          <a:p>
            <a:pPr algn="ctr"/>
            <a:endParaRPr lang="en-GB" sz="4800" dirty="0">
              <a:solidFill>
                <a:schemeClr val="bg1"/>
              </a:solidFill>
              <a:latin typeface="Candara" panose="020E0502030303020204" pitchFamily="34" charset="0"/>
            </a:endParaRPr>
          </a:p>
          <a:p>
            <a:pPr algn="ctr"/>
            <a:r>
              <a:rPr lang="en-GB" sz="4800" dirty="0">
                <a:solidFill>
                  <a:schemeClr val="bg1"/>
                </a:solidFill>
                <a:latin typeface="Candara" panose="020E0502030303020204" pitchFamily="34" charset="0"/>
              </a:rPr>
              <a:t>How does he help his people?</a:t>
            </a:r>
            <a:endParaRPr lang="en-GB" sz="5400" dirty="0">
              <a:solidFill>
                <a:schemeClr val="bg1"/>
              </a:solidFill>
              <a:latin typeface="+mj-lt"/>
            </a:endParaRPr>
          </a:p>
          <a:p>
            <a:pPr algn="just"/>
            <a:endParaRPr lang="en-GB" sz="3200" dirty="0">
              <a:solidFill>
                <a:schemeClr val="bg1"/>
              </a:solidFill>
              <a:latin typeface="+mj-lt"/>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584874"/>
            <a:ext cx="903415" cy="1358000"/>
          </a:xfrm>
          <a:prstGeom prst="rect">
            <a:avLst/>
          </a:prstGeom>
        </p:spPr>
      </p:pic>
      <p:pic>
        <p:nvPicPr>
          <p:cNvPr id="9" name="Picture 2" descr="Thorn, Crown, Nails, Jesus, Christ, God, Holy, Spirit">
            <a:extLst>
              <a:ext uri="{FF2B5EF4-FFF2-40B4-BE49-F238E27FC236}">
                <a16:creationId xmlns:a16="http://schemas.microsoft.com/office/drawing/2014/main" id="{0E5928A4-701B-4C3C-ABC8-E8701956F9B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988952" y="5720535"/>
            <a:ext cx="1863525" cy="105211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Christ, Jesus, Religion, Easter, Gold, Faith, Church">
            <a:extLst>
              <a:ext uri="{FF2B5EF4-FFF2-40B4-BE49-F238E27FC236}">
                <a16:creationId xmlns:a16="http://schemas.microsoft.com/office/drawing/2014/main" id="{F32DCDAB-F503-4ABB-931D-18BE1A22C7A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669657" y="177414"/>
            <a:ext cx="3672068" cy="24480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18004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5584874"/>
            <a:ext cx="12192000" cy="1323439"/>
          </a:xfrm>
          <a:prstGeom prst="rect">
            <a:avLst/>
          </a:prstGeom>
          <a:solidFill>
            <a:schemeClr val="bg1"/>
          </a:solidFill>
          <a:ln>
            <a:solidFill>
              <a:schemeClr val="bg1"/>
            </a:solidFill>
          </a:ln>
        </p:spPr>
        <p:txBody>
          <a:bodyPr wrap="square" rtlCol="0">
            <a:spAutoFit/>
          </a:bodyPr>
          <a:lstStyle/>
          <a:p>
            <a:r>
              <a:rPr lang="en-GB" sz="8000" dirty="0">
                <a:solidFill>
                  <a:srgbClr val="A50021"/>
                </a:solidFill>
                <a:latin typeface="Candara" panose="020E0502030303020204" pitchFamily="34" charset="0"/>
              </a:rPr>
              <a:t>T</a:t>
            </a:r>
            <a:endParaRPr lang="en-GB" sz="4400" dirty="0">
              <a:solidFill>
                <a:srgbClr val="009999"/>
              </a:solidFill>
              <a:latin typeface="Candara" panose="020E0502030303020204" pitchFamily="34" charset="0"/>
            </a:endParaRPr>
          </a:p>
        </p:txBody>
      </p:sp>
      <p:sp>
        <p:nvSpPr>
          <p:cNvPr id="8" name="TextBox 7"/>
          <p:cNvSpPr txBox="1"/>
          <p:nvPr/>
        </p:nvSpPr>
        <p:spPr>
          <a:xfrm>
            <a:off x="-70925" y="1787159"/>
            <a:ext cx="8287473" cy="3847207"/>
          </a:xfrm>
          <a:prstGeom prst="rect">
            <a:avLst/>
          </a:prstGeom>
          <a:noFill/>
        </p:spPr>
        <p:txBody>
          <a:bodyPr wrap="square" rtlCol="0">
            <a:spAutoFit/>
          </a:bodyPr>
          <a:lstStyle/>
          <a:p>
            <a:pPr algn="ctr"/>
            <a:r>
              <a:rPr lang="en-GB" sz="3600" dirty="0">
                <a:solidFill>
                  <a:schemeClr val="bg1"/>
                </a:solidFill>
                <a:latin typeface="Candara" panose="020E0502030303020204" pitchFamily="34" charset="0"/>
              </a:rPr>
              <a:t>Jesus is a good king; he looks over us like a caring shepherd, making sure that we are safe and protecting us from harm unlike other dominant rulers. He knows everything about us, there is nothing we can hide.</a:t>
            </a:r>
          </a:p>
          <a:p>
            <a:endParaRPr lang="en-GB" sz="2800" dirty="0">
              <a:solidFill>
                <a:schemeClr val="bg1"/>
              </a:solidFill>
              <a:latin typeface="Candara" panose="020E0502030303020204" pitchFamily="34" charset="0"/>
            </a:endParaRPr>
          </a:p>
        </p:txBody>
      </p:sp>
      <p:sp>
        <p:nvSpPr>
          <p:cNvPr id="2" name="TextBox 1"/>
          <p:cNvSpPr txBox="1"/>
          <p:nvPr/>
        </p:nvSpPr>
        <p:spPr>
          <a:xfrm>
            <a:off x="104173" y="45665"/>
            <a:ext cx="11879482" cy="1446550"/>
          </a:xfrm>
          <a:prstGeom prst="rect">
            <a:avLst/>
          </a:prstGeom>
          <a:noFill/>
        </p:spPr>
        <p:txBody>
          <a:bodyPr wrap="square" rtlCol="0">
            <a:spAutoFit/>
          </a:bodyPr>
          <a:lstStyle/>
          <a:p>
            <a:pPr algn="ctr"/>
            <a:r>
              <a:rPr lang="en-GB" sz="4400" i="1" dirty="0">
                <a:solidFill>
                  <a:srgbClr val="FFC000"/>
                </a:solidFill>
              </a:rPr>
              <a:t>‘</a:t>
            </a:r>
            <a:r>
              <a:rPr lang="en-GB" sz="4400" i="1" dirty="0">
                <a:solidFill>
                  <a:srgbClr val="FFC000"/>
                </a:solidFill>
                <a:latin typeface="Candara" panose="020E0502030303020204" pitchFamily="34" charset="0"/>
              </a:rPr>
              <a:t>As for you, my sheep, I will judge between sheep and sheep, between rams and he-goats’  (</a:t>
            </a:r>
            <a:r>
              <a:rPr lang="en-GB" sz="4400" i="1" dirty="0" err="1">
                <a:solidFill>
                  <a:srgbClr val="FFC000"/>
                </a:solidFill>
                <a:latin typeface="Candara" panose="020E0502030303020204" pitchFamily="34" charset="0"/>
              </a:rPr>
              <a:t>Ezek</a:t>
            </a:r>
            <a:r>
              <a:rPr lang="en-GB" sz="4400" i="1" dirty="0">
                <a:solidFill>
                  <a:srgbClr val="FFC000"/>
                </a:solidFill>
                <a:latin typeface="Candara" panose="020E0502030303020204" pitchFamily="34" charset="0"/>
              </a:rPr>
              <a:t>: 34)</a:t>
            </a:r>
            <a:endParaRPr lang="en-GB" sz="4400" dirty="0">
              <a:solidFill>
                <a:srgbClr val="FFC000"/>
              </a:solidFill>
              <a:latin typeface="Candara" panose="020E0502030303020204" pitchFamily="34" charset="0"/>
            </a:endParaRPr>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584874"/>
            <a:ext cx="880423" cy="1323439"/>
          </a:xfrm>
          <a:prstGeom prst="rect">
            <a:avLst/>
          </a:prstGeom>
        </p:spPr>
      </p:pic>
      <p:pic>
        <p:nvPicPr>
          <p:cNvPr id="11" name="Picture 2" descr="Christ, Jesus, Religion, Easter, Gold, Faith, Church">
            <a:extLst>
              <a:ext uri="{FF2B5EF4-FFF2-40B4-BE49-F238E27FC236}">
                <a16:creationId xmlns:a16="http://schemas.microsoft.com/office/drawing/2014/main" id="{98D16425-2E62-47CC-B2AA-F9E0AA28157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16548" y="2191411"/>
            <a:ext cx="3672068" cy="244804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Thorn, Crown, Nails, Jesus, Christ, God, Holy, Spirit">
            <a:extLst>
              <a:ext uri="{FF2B5EF4-FFF2-40B4-BE49-F238E27FC236}">
                <a16:creationId xmlns:a16="http://schemas.microsoft.com/office/drawing/2014/main" id="{7D8C9F7E-9C72-466B-BAF2-747EA705150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988952" y="5720535"/>
            <a:ext cx="1863525" cy="10521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71611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5584874"/>
            <a:ext cx="12192000" cy="1323439"/>
          </a:xfrm>
          <a:prstGeom prst="rect">
            <a:avLst/>
          </a:prstGeom>
          <a:solidFill>
            <a:schemeClr val="bg1"/>
          </a:solidFill>
          <a:ln>
            <a:solidFill>
              <a:schemeClr val="bg1"/>
            </a:solidFill>
          </a:ln>
        </p:spPr>
        <p:txBody>
          <a:bodyPr wrap="square" rtlCol="0">
            <a:spAutoFit/>
          </a:bodyPr>
          <a:lstStyle/>
          <a:p>
            <a:r>
              <a:rPr lang="en-GB" sz="8000" dirty="0">
                <a:solidFill>
                  <a:srgbClr val="A50021"/>
                </a:solidFill>
                <a:latin typeface="Candara" panose="020E0502030303020204" pitchFamily="34" charset="0"/>
              </a:rPr>
              <a:t>T  </a:t>
            </a:r>
            <a:r>
              <a:rPr lang="en-GB" sz="4400" dirty="0">
                <a:solidFill>
                  <a:srgbClr val="009999"/>
                </a:solidFill>
                <a:latin typeface="Candara" panose="020E0502030303020204" pitchFamily="34" charset="0"/>
              </a:rPr>
              <a:t>How can you prepare to meet Christ? </a:t>
            </a:r>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584874"/>
            <a:ext cx="880423" cy="1323439"/>
          </a:xfrm>
          <a:prstGeom prst="rect">
            <a:avLst/>
          </a:prstGeom>
        </p:spPr>
      </p:pic>
      <p:pic>
        <p:nvPicPr>
          <p:cNvPr id="12" name="Picture 2" descr="Thorn, Crown, Nails, Jesus, Christ, God, Holy, Spirit">
            <a:extLst>
              <a:ext uri="{FF2B5EF4-FFF2-40B4-BE49-F238E27FC236}">
                <a16:creationId xmlns:a16="http://schemas.microsoft.com/office/drawing/2014/main" id="{7D8C9F7E-9C72-466B-BAF2-747EA705150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988952" y="5720535"/>
            <a:ext cx="1863525" cy="105211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4450CAC2-1771-41E4-85CF-7062EC5962AD}"/>
              </a:ext>
            </a:extLst>
          </p:cNvPr>
          <p:cNvPicPr>
            <a:picLocks noChangeAspect="1"/>
          </p:cNvPicPr>
          <p:nvPr/>
        </p:nvPicPr>
        <p:blipFill>
          <a:blip r:embed="rId5"/>
          <a:stretch>
            <a:fillRect/>
          </a:stretch>
        </p:blipFill>
        <p:spPr>
          <a:xfrm>
            <a:off x="305343" y="-149138"/>
            <a:ext cx="7340220" cy="5261304"/>
          </a:xfrm>
          <a:prstGeom prst="rect">
            <a:avLst/>
          </a:prstGeom>
        </p:spPr>
      </p:pic>
      <p:pic>
        <p:nvPicPr>
          <p:cNvPr id="9" name="Picture 2" descr="Christ, Jesus, Religion, Easter, Gold, Faith, Church">
            <a:extLst>
              <a:ext uri="{FF2B5EF4-FFF2-40B4-BE49-F238E27FC236}">
                <a16:creationId xmlns:a16="http://schemas.microsoft.com/office/drawing/2014/main" id="{6B20469E-68C3-453D-9812-83AE1A1C81B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433120" y="1330272"/>
            <a:ext cx="4419357" cy="29462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83375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5584874"/>
            <a:ext cx="12192000" cy="1323439"/>
          </a:xfrm>
          <a:prstGeom prst="rect">
            <a:avLst/>
          </a:prstGeom>
          <a:solidFill>
            <a:schemeClr val="bg1"/>
          </a:solidFill>
          <a:ln>
            <a:solidFill>
              <a:schemeClr val="bg1"/>
            </a:solidFill>
          </a:ln>
        </p:spPr>
        <p:txBody>
          <a:bodyPr wrap="square" rtlCol="0">
            <a:spAutoFit/>
          </a:bodyPr>
          <a:lstStyle/>
          <a:p>
            <a:r>
              <a:rPr lang="en-GB" sz="8000" dirty="0">
                <a:solidFill>
                  <a:srgbClr val="009999"/>
                </a:solidFill>
                <a:latin typeface="Candara" panose="020E0502030303020204" pitchFamily="34" charset="0"/>
              </a:rPr>
              <a:t>M</a:t>
            </a:r>
            <a:endParaRPr lang="en-GB" sz="4400" dirty="0">
              <a:solidFill>
                <a:srgbClr val="009999"/>
              </a:solidFill>
              <a:latin typeface="Candara" panose="020E0502030303020204" pitchFamily="34" charset="0"/>
            </a:endParaRPr>
          </a:p>
        </p:txBody>
      </p:sp>
      <p:sp>
        <p:nvSpPr>
          <p:cNvPr id="8" name="TextBox 7"/>
          <p:cNvSpPr txBox="1"/>
          <p:nvPr/>
        </p:nvSpPr>
        <p:spPr>
          <a:xfrm>
            <a:off x="4338827" y="1319330"/>
            <a:ext cx="7853173" cy="4401205"/>
          </a:xfrm>
          <a:prstGeom prst="rect">
            <a:avLst/>
          </a:prstGeom>
          <a:noFill/>
        </p:spPr>
        <p:txBody>
          <a:bodyPr wrap="square" rtlCol="0">
            <a:spAutoFit/>
          </a:bodyPr>
          <a:lstStyle/>
          <a:p>
            <a:pPr algn="ctr"/>
            <a:r>
              <a:rPr lang="en-GB" sz="3600" dirty="0">
                <a:solidFill>
                  <a:schemeClr val="bg1"/>
                </a:solidFill>
                <a:latin typeface="Candara" panose="020E0502030303020204" pitchFamily="34" charset="0"/>
              </a:rPr>
              <a:t>Jesus is a descendant of King David who was the shepherd boy who defeated Goliath. David was also a skilled musician who wrote many of the psalms including this one. David had a great love of God and trusted him deeply. Jesus invites us to do the same.</a:t>
            </a:r>
          </a:p>
          <a:p>
            <a:endParaRPr lang="en-GB" sz="2800" dirty="0">
              <a:solidFill>
                <a:schemeClr val="bg1"/>
              </a:solidFill>
              <a:latin typeface="Candara" panose="020E0502030303020204" pitchFamily="34" charset="0"/>
            </a:endParaRPr>
          </a:p>
        </p:txBody>
      </p:sp>
      <p:sp>
        <p:nvSpPr>
          <p:cNvPr id="2" name="TextBox 1"/>
          <p:cNvSpPr txBox="1"/>
          <p:nvPr/>
        </p:nvSpPr>
        <p:spPr>
          <a:xfrm>
            <a:off x="4251360" y="41458"/>
            <a:ext cx="7940640" cy="1323439"/>
          </a:xfrm>
          <a:prstGeom prst="rect">
            <a:avLst/>
          </a:prstGeom>
          <a:noFill/>
        </p:spPr>
        <p:txBody>
          <a:bodyPr wrap="square" rtlCol="0">
            <a:spAutoFit/>
          </a:bodyPr>
          <a:lstStyle/>
          <a:p>
            <a:pPr algn="ctr"/>
            <a:r>
              <a:rPr lang="en-GB" sz="4000" i="1" dirty="0">
                <a:solidFill>
                  <a:srgbClr val="FFC000"/>
                </a:solidFill>
                <a:latin typeface="Candara" panose="020E0502030303020204" pitchFamily="34" charset="0"/>
              </a:rPr>
              <a:t>‘The Lord is my shepherd, there is nothing I shall want’  (Ps: 22)</a:t>
            </a:r>
            <a:endParaRPr lang="en-GB" sz="4000" dirty="0">
              <a:solidFill>
                <a:srgbClr val="FFC000"/>
              </a:solidFill>
              <a:latin typeface="Candara" panose="020E0502030303020204" pitchFamily="34" charset="0"/>
            </a:endParaRPr>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584874"/>
            <a:ext cx="903415" cy="1358000"/>
          </a:xfrm>
          <a:prstGeom prst="rect">
            <a:avLst/>
          </a:prstGeom>
        </p:spPr>
      </p:pic>
      <p:pic>
        <p:nvPicPr>
          <p:cNvPr id="3" name="Picture 2">
            <a:extLst>
              <a:ext uri="{FF2B5EF4-FFF2-40B4-BE49-F238E27FC236}">
                <a16:creationId xmlns:a16="http://schemas.microsoft.com/office/drawing/2014/main" id="{81147DA3-F228-4CB4-98C4-2ADFC2F5C61F}"/>
              </a:ext>
            </a:extLst>
          </p:cNvPr>
          <p:cNvPicPr>
            <a:picLocks noChangeAspect="1"/>
          </p:cNvPicPr>
          <p:nvPr/>
        </p:nvPicPr>
        <p:blipFill>
          <a:blip r:embed="rId4"/>
          <a:stretch>
            <a:fillRect/>
          </a:stretch>
        </p:blipFill>
        <p:spPr>
          <a:xfrm>
            <a:off x="0" y="0"/>
            <a:ext cx="4338827" cy="5584874"/>
          </a:xfrm>
          <a:prstGeom prst="rect">
            <a:avLst/>
          </a:prstGeom>
        </p:spPr>
      </p:pic>
      <p:pic>
        <p:nvPicPr>
          <p:cNvPr id="9" name="Picture 2" descr="Thorn, Crown, Nails, Jesus, Christ, God, Holy, Spirit">
            <a:extLst>
              <a:ext uri="{FF2B5EF4-FFF2-40B4-BE49-F238E27FC236}">
                <a16:creationId xmlns:a16="http://schemas.microsoft.com/office/drawing/2014/main" id="{95A9272A-E352-4EF0-90CA-0BBA2AC10192}"/>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097237" y="5720535"/>
            <a:ext cx="1863525" cy="10521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21630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5584874"/>
            <a:ext cx="12192000" cy="1323439"/>
          </a:xfrm>
          <a:prstGeom prst="rect">
            <a:avLst/>
          </a:prstGeom>
          <a:solidFill>
            <a:schemeClr val="bg1"/>
          </a:solidFill>
          <a:ln>
            <a:solidFill>
              <a:schemeClr val="bg1"/>
            </a:solidFill>
          </a:ln>
        </p:spPr>
        <p:txBody>
          <a:bodyPr wrap="square" rtlCol="0">
            <a:spAutoFit/>
          </a:bodyPr>
          <a:lstStyle/>
          <a:p>
            <a:r>
              <a:rPr lang="en-GB" sz="8000" dirty="0">
                <a:solidFill>
                  <a:srgbClr val="009999"/>
                </a:solidFill>
                <a:latin typeface="Candara" panose="020E0502030303020204" pitchFamily="34" charset="0"/>
              </a:rPr>
              <a:t>M  </a:t>
            </a:r>
            <a:r>
              <a:rPr lang="en-GB" sz="4800" dirty="0">
                <a:solidFill>
                  <a:srgbClr val="009999"/>
                </a:solidFill>
                <a:latin typeface="Candara" panose="020E0502030303020204" pitchFamily="34" charset="0"/>
              </a:rPr>
              <a:t>How can Christ protect you?</a:t>
            </a:r>
            <a:endParaRPr lang="en-GB" sz="4400" dirty="0">
              <a:solidFill>
                <a:srgbClr val="009999"/>
              </a:solidFill>
              <a:latin typeface="Candara" panose="020E0502030303020204" pitchFamily="34" charset="0"/>
            </a:endParaRPr>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584874"/>
            <a:ext cx="903415" cy="1358000"/>
          </a:xfrm>
          <a:prstGeom prst="rect">
            <a:avLst/>
          </a:prstGeom>
        </p:spPr>
      </p:pic>
      <p:pic>
        <p:nvPicPr>
          <p:cNvPr id="3" name="Picture 2">
            <a:extLst>
              <a:ext uri="{FF2B5EF4-FFF2-40B4-BE49-F238E27FC236}">
                <a16:creationId xmlns:a16="http://schemas.microsoft.com/office/drawing/2014/main" id="{81147DA3-F228-4CB4-98C4-2ADFC2F5C61F}"/>
              </a:ext>
            </a:extLst>
          </p:cNvPr>
          <p:cNvPicPr>
            <a:picLocks noChangeAspect="1"/>
          </p:cNvPicPr>
          <p:nvPr/>
        </p:nvPicPr>
        <p:blipFill>
          <a:blip r:embed="rId4"/>
          <a:stretch>
            <a:fillRect/>
          </a:stretch>
        </p:blipFill>
        <p:spPr>
          <a:xfrm>
            <a:off x="7853173" y="0"/>
            <a:ext cx="4338827" cy="5584874"/>
          </a:xfrm>
          <a:prstGeom prst="rect">
            <a:avLst/>
          </a:prstGeom>
        </p:spPr>
      </p:pic>
      <p:pic>
        <p:nvPicPr>
          <p:cNvPr id="9" name="Picture 2" descr="Thorn, Crown, Nails, Jesus, Christ, God, Holy, Spirit">
            <a:extLst>
              <a:ext uri="{FF2B5EF4-FFF2-40B4-BE49-F238E27FC236}">
                <a16:creationId xmlns:a16="http://schemas.microsoft.com/office/drawing/2014/main" id="{95A9272A-E352-4EF0-90CA-0BBA2AC10192}"/>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097237" y="5720535"/>
            <a:ext cx="1863525" cy="1052115"/>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526ED8FC-C1D6-46F1-82B6-0433FBBC2627}"/>
              </a:ext>
            </a:extLst>
          </p:cNvPr>
          <p:cNvSpPr txBox="1"/>
          <p:nvPr/>
        </p:nvSpPr>
        <p:spPr>
          <a:xfrm>
            <a:off x="555319" y="-1"/>
            <a:ext cx="5911516" cy="5509200"/>
          </a:xfrm>
          <a:prstGeom prst="rect">
            <a:avLst/>
          </a:prstGeom>
          <a:noFill/>
        </p:spPr>
        <p:txBody>
          <a:bodyPr wrap="square" rtlCol="0">
            <a:spAutoFit/>
          </a:bodyPr>
          <a:lstStyle/>
          <a:p>
            <a:pPr algn="ctr"/>
            <a:endParaRPr lang="en-GB" sz="3600" dirty="0">
              <a:solidFill>
                <a:schemeClr val="bg1"/>
              </a:solidFill>
              <a:latin typeface="Candara" panose="020E0502030303020204" pitchFamily="34" charset="0"/>
            </a:endParaRPr>
          </a:p>
          <a:p>
            <a:pPr algn="ctr"/>
            <a:r>
              <a:rPr lang="en-GB" sz="3600" dirty="0">
                <a:solidFill>
                  <a:schemeClr val="bg1"/>
                </a:solidFill>
                <a:latin typeface="Candara" panose="020E0502030303020204" pitchFamily="34" charset="0"/>
              </a:rPr>
              <a:t>Although times can be difficult and we are given many challenges to overcome, Jesus teaches us that God will give us everything we need. Christ our king will protect us from all spiritual harm. </a:t>
            </a:r>
          </a:p>
          <a:p>
            <a:pPr algn="ctr"/>
            <a:endParaRPr lang="en-GB" sz="2800" dirty="0">
              <a:solidFill>
                <a:schemeClr val="bg1"/>
              </a:solidFill>
              <a:latin typeface="Candara" panose="020E0502030303020204" pitchFamily="34" charset="0"/>
            </a:endParaRPr>
          </a:p>
        </p:txBody>
      </p:sp>
    </p:spTree>
    <p:extLst>
      <p:ext uri="{BB962C8B-B14F-4D97-AF65-F5344CB8AC3E}">
        <p14:creationId xmlns:p14="http://schemas.microsoft.com/office/powerpoint/2010/main" val="11163327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5584874"/>
            <a:ext cx="12192000" cy="1323439"/>
          </a:xfrm>
          <a:prstGeom prst="rect">
            <a:avLst/>
          </a:prstGeom>
          <a:solidFill>
            <a:schemeClr val="bg1"/>
          </a:solidFill>
          <a:ln>
            <a:solidFill>
              <a:schemeClr val="bg1"/>
            </a:solidFill>
          </a:ln>
        </p:spPr>
        <p:txBody>
          <a:bodyPr wrap="square" rtlCol="0">
            <a:spAutoFit/>
          </a:bodyPr>
          <a:lstStyle/>
          <a:p>
            <a:r>
              <a:rPr lang="en-GB" sz="8000" dirty="0">
                <a:solidFill>
                  <a:srgbClr val="009999"/>
                </a:solidFill>
                <a:latin typeface="Candara" panose="020E0502030303020204" pitchFamily="34" charset="0"/>
              </a:rPr>
              <a:t>M</a:t>
            </a:r>
            <a:r>
              <a:rPr lang="en-GB" sz="4400" dirty="0">
                <a:solidFill>
                  <a:schemeClr val="bg1"/>
                </a:solidFill>
                <a:latin typeface="Candara" panose="020E0502030303020204" pitchFamily="34" charset="0"/>
              </a:rPr>
              <a:t>H</a:t>
            </a:r>
          </a:p>
        </p:txBody>
      </p:sp>
      <p:sp>
        <p:nvSpPr>
          <p:cNvPr id="2" name="TextBox 1"/>
          <p:cNvSpPr txBox="1"/>
          <p:nvPr/>
        </p:nvSpPr>
        <p:spPr>
          <a:xfrm>
            <a:off x="223777" y="27477"/>
            <a:ext cx="11410760" cy="1877437"/>
          </a:xfrm>
          <a:prstGeom prst="rect">
            <a:avLst/>
          </a:prstGeom>
          <a:noFill/>
        </p:spPr>
        <p:txBody>
          <a:bodyPr wrap="square" rtlCol="0">
            <a:spAutoFit/>
          </a:bodyPr>
          <a:lstStyle/>
          <a:p>
            <a:pPr algn="ctr"/>
            <a:r>
              <a:rPr lang="en-GB" sz="4000" i="1" dirty="0">
                <a:solidFill>
                  <a:srgbClr val="FFC000"/>
                </a:solidFill>
                <a:latin typeface="Candara" panose="020E0502030303020204" pitchFamily="34" charset="0"/>
              </a:rPr>
              <a:t>‘Just as all men die in Adam, so all men will be brought to life in Christ’  (1 Cor 15)</a:t>
            </a:r>
            <a:endParaRPr lang="en-GB" sz="4000" dirty="0">
              <a:solidFill>
                <a:srgbClr val="FFC000"/>
              </a:solidFill>
              <a:latin typeface="Candara" panose="020E0502030303020204" pitchFamily="34" charset="0"/>
            </a:endParaRPr>
          </a:p>
          <a:p>
            <a:pPr algn="ctr"/>
            <a:endParaRPr lang="en-GB" sz="3600" dirty="0">
              <a:solidFill>
                <a:srgbClr val="FFC000"/>
              </a:solidFill>
            </a:endParaRPr>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584874"/>
            <a:ext cx="903415" cy="1358000"/>
          </a:xfrm>
          <a:prstGeom prst="rect">
            <a:avLst/>
          </a:prstGeom>
        </p:spPr>
      </p:pic>
      <p:pic>
        <p:nvPicPr>
          <p:cNvPr id="9" name="Picture 2" descr="Thorn, Crown, Nails, Jesus, Christ, God, Holy, Spirit">
            <a:extLst>
              <a:ext uri="{FF2B5EF4-FFF2-40B4-BE49-F238E27FC236}">
                <a16:creationId xmlns:a16="http://schemas.microsoft.com/office/drawing/2014/main" id="{95A9272A-E352-4EF0-90CA-0BBA2AC1019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988952" y="5720535"/>
            <a:ext cx="1863525" cy="105211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7EB3EBE1-91E6-4BBA-BDD8-1553468DF3AE}"/>
              </a:ext>
            </a:extLst>
          </p:cNvPr>
          <p:cNvSpPr/>
          <p:nvPr/>
        </p:nvSpPr>
        <p:spPr>
          <a:xfrm>
            <a:off x="223777" y="1183669"/>
            <a:ext cx="7922324" cy="5386090"/>
          </a:xfrm>
          <a:prstGeom prst="rect">
            <a:avLst/>
          </a:prstGeom>
        </p:spPr>
        <p:txBody>
          <a:bodyPr wrap="square">
            <a:spAutoFit/>
          </a:bodyPr>
          <a:lstStyle/>
          <a:p>
            <a:pPr lvl="0" algn="ctr"/>
            <a:r>
              <a:rPr lang="en-GB" sz="3600" dirty="0">
                <a:solidFill>
                  <a:prstClr val="white"/>
                </a:solidFill>
                <a:latin typeface="Candara" panose="020E0502030303020204" pitchFamily="34" charset="0"/>
              </a:rPr>
              <a:t>In Genesis, Adam sits in state and God brings all of the animals for him to give him names. To give names to their subjects is the </a:t>
            </a:r>
            <a:r>
              <a:rPr lang="en-GB" sz="3600" i="1" dirty="0">
                <a:solidFill>
                  <a:prstClr val="white"/>
                </a:solidFill>
                <a:latin typeface="Candara" panose="020E0502030303020204" pitchFamily="34" charset="0"/>
              </a:rPr>
              <a:t>‘act’ </a:t>
            </a:r>
            <a:r>
              <a:rPr lang="en-GB" sz="3600" dirty="0">
                <a:solidFill>
                  <a:prstClr val="white"/>
                </a:solidFill>
                <a:latin typeface="Candara" panose="020E0502030303020204" pitchFamily="34" charset="0"/>
              </a:rPr>
              <a:t>of a king. The </a:t>
            </a:r>
            <a:r>
              <a:rPr lang="en-GB" sz="3600" i="1" dirty="0">
                <a:solidFill>
                  <a:prstClr val="white"/>
                </a:solidFill>
                <a:latin typeface="Candara" panose="020E0502030303020204" pitchFamily="34" charset="0"/>
              </a:rPr>
              <a:t>‘responsibility’ </a:t>
            </a:r>
            <a:r>
              <a:rPr lang="en-GB" sz="3600" dirty="0">
                <a:solidFill>
                  <a:prstClr val="white"/>
                </a:solidFill>
                <a:latin typeface="Candara" panose="020E0502030303020204" pitchFamily="34" charset="0"/>
              </a:rPr>
              <a:t>of a king is then to care for his subjects, which why we have been entrusted by God to look after the world and all of creation.</a:t>
            </a:r>
          </a:p>
          <a:p>
            <a:pPr lvl="0"/>
            <a:endParaRPr lang="en-GB" sz="2800" dirty="0">
              <a:solidFill>
                <a:prstClr val="white"/>
              </a:solidFill>
              <a:latin typeface="Candara" panose="020E0502030303020204" pitchFamily="34" charset="0"/>
            </a:endParaRPr>
          </a:p>
          <a:p>
            <a:pPr lvl="0"/>
            <a:r>
              <a:rPr lang="en-GB" sz="2800" dirty="0">
                <a:solidFill>
                  <a:prstClr val="white"/>
                </a:solidFill>
                <a:latin typeface="Candara" panose="020E0502030303020204" pitchFamily="34" charset="0"/>
              </a:rPr>
              <a:t>. </a:t>
            </a:r>
          </a:p>
        </p:txBody>
      </p:sp>
      <p:pic>
        <p:nvPicPr>
          <p:cNvPr id="5" name="Picture 4">
            <a:extLst>
              <a:ext uri="{FF2B5EF4-FFF2-40B4-BE49-F238E27FC236}">
                <a16:creationId xmlns:a16="http://schemas.microsoft.com/office/drawing/2014/main" id="{CF8B0BAF-F8E0-46CA-9DB0-E8AF4591A11C}"/>
              </a:ext>
            </a:extLst>
          </p:cNvPr>
          <p:cNvPicPr>
            <a:picLocks noChangeAspect="1"/>
          </p:cNvPicPr>
          <p:nvPr/>
        </p:nvPicPr>
        <p:blipFill>
          <a:blip r:embed="rId5"/>
          <a:stretch>
            <a:fillRect/>
          </a:stretch>
        </p:blipFill>
        <p:spPr>
          <a:xfrm>
            <a:off x="8494296" y="1468449"/>
            <a:ext cx="3488436" cy="3412394"/>
          </a:xfrm>
          <a:prstGeom prst="rect">
            <a:avLst/>
          </a:prstGeom>
        </p:spPr>
      </p:pic>
    </p:spTree>
    <p:extLst>
      <p:ext uri="{BB962C8B-B14F-4D97-AF65-F5344CB8AC3E}">
        <p14:creationId xmlns:p14="http://schemas.microsoft.com/office/powerpoint/2010/main" val="20220390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5584874"/>
            <a:ext cx="12192000" cy="1323439"/>
          </a:xfrm>
          <a:prstGeom prst="rect">
            <a:avLst/>
          </a:prstGeom>
          <a:solidFill>
            <a:schemeClr val="bg1"/>
          </a:solidFill>
          <a:ln>
            <a:solidFill>
              <a:schemeClr val="bg1"/>
            </a:solidFill>
          </a:ln>
        </p:spPr>
        <p:txBody>
          <a:bodyPr wrap="square" rtlCol="0">
            <a:spAutoFit/>
          </a:bodyPr>
          <a:lstStyle/>
          <a:p>
            <a:pPr lvl="0"/>
            <a:r>
              <a:rPr lang="en-GB" sz="8000">
                <a:solidFill>
                  <a:srgbClr val="009999"/>
                </a:solidFill>
                <a:latin typeface="Candara" panose="020E0502030303020204" pitchFamily="34" charset="0"/>
              </a:rPr>
              <a:t>M</a:t>
            </a:r>
            <a:r>
              <a:rPr lang="en-GB" sz="4400">
                <a:solidFill>
                  <a:srgbClr val="009999"/>
                </a:solidFill>
                <a:latin typeface="Candara" panose="020E0502030303020204" pitchFamily="34" charset="0"/>
              </a:rPr>
              <a:t>How are you responsible like a king?</a:t>
            </a:r>
            <a:endParaRPr lang="en-GB" sz="4400" dirty="0">
              <a:solidFill>
                <a:srgbClr val="009999"/>
              </a:solidFill>
              <a:latin typeface="Candara" panose="020E0502030303020204" pitchFamily="34" charset="0"/>
            </a:endParaRPr>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584874"/>
            <a:ext cx="903415" cy="1358000"/>
          </a:xfrm>
          <a:prstGeom prst="rect">
            <a:avLst/>
          </a:prstGeom>
        </p:spPr>
      </p:pic>
      <p:pic>
        <p:nvPicPr>
          <p:cNvPr id="9" name="Picture 2" descr="Thorn, Crown, Nails, Jesus, Christ, God, Holy, Spirit">
            <a:extLst>
              <a:ext uri="{FF2B5EF4-FFF2-40B4-BE49-F238E27FC236}">
                <a16:creationId xmlns:a16="http://schemas.microsoft.com/office/drawing/2014/main" id="{95A9272A-E352-4EF0-90CA-0BBA2AC1019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988952" y="5720535"/>
            <a:ext cx="1863525" cy="105211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7EB3EBE1-91E6-4BBA-BDD8-1553468DF3AE}"/>
              </a:ext>
            </a:extLst>
          </p:cNvPr>
          <p:cNvSpPr/>
          <p:nvPr/>
        </p:nvSpPr>
        <p:spPr>
          <a:xfrm>
            <a:off x="6180221" y="-323724"/>
            <a:ext cx="5756477" cy="5632311"/>
          </a:xfrm>
          <a:prstGeom prst="rect">
            <a:avLst/>
          </a:prstGeom>
        </p:spPr>
        <p:txBody>
          <a:bodyPr wrap="square">
            <a:spAutoFit/>
          </a:bodyPr>
          <a:lstStyle/>
          <a:p>
            <a:pPr lvl="0"/>
            <a:endParaRPr lang="en-GB" sz="3600" dirty="0">
              <a:solidFill>
                <a:prstClr val="white"/>
              </a:solidFill>
              <a:latin typeface="Candara" panose="020E0502030303020204" pitchFamily="34" charset="0"/>
            </a:endParaRPr>
          </a:p>
          <a:p>
            <a:pPr lvl="0" algn="ctr"/>
            <a:r>
              <a:rPr lang="en-GB" sz="3600" dirty="0">
                <a:solidFill>
                  <a:prstClr val="white"/>
                </a:solidFill>
                <a:latin typeface="Candara" panose="020E0502030303020204" pitchFamily="34" charset="0"/>
              </a:rPr>
              <a:t>Jesus takes this responsibility even further. He, who is King of the Universe, is both the ruler and servant of all. His crown was not one of jewels, but of thorns. He rules in triumph and he rules from the cross. </a:t>
            </a:r>
          </a:p>
        </p:txBody>
      </p:sp>
      <p:pic>
        <p:nvPicPr>
          <p:cNvPr id="5" name="Picture 4">
            <a:extLst>
              <a:ext uri="{FF2B5EF4-FFF2-40B4-BE49-F238E27FC236}">
                <a16:creationId xmlns:a16="http://schemas.microsoft.com/office/drawing/2014/main" id="{CF8B0BAF-F8E0-46CA-9DB0-E8AF4591A11C}"/>
              </a:ext>
            </a:extLst>
          </p:cNvPr>
          <p:cNvPicPr>
            <a:picLocks noChangeAspect="1"/>
          </p:cNvPicPr>
          <p:nvPr/>
        </p:nvPicPr>
        <p:blipFill>
          <a:blip r:embed="rId5"/>
          <a:stretch>
            <a:fillRect/>
          </a:stretch>
        </p:blipFill>
        <p:spPr>
          <a:xfrm>
            <a:off x="0" y="0"/>
            <a:ext cx="5709328" cy="5584874"/>
          </a:xfrm>
          <a:prstGeom prst="rect">
            <a:avLst/>
          </a:prstGeom>
        </p:spPr>
      </p:pic>
    </p:spTree>
    <p:extLst>
      <p:ext uri="{BB962C8B-B14F-4D97-AF65-F5344CB8AC3E}">
        <p14:creationId xmlns:p14="http://schemas.microsoft.com/office/powerpoint/2010/main" val="39552899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326F42-DF88-4BA8-B55C-F8EC5A2BBB6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AFC4367-24F5-49C9-8A16-6212D8D184D0}"/>
              </a:ext>
            </a:extLst>
          </p:cNvPr>
          <p:cNvSpPr>
            <a:spLocks noGrp="1"/>
          </p:cNvSpPr>
          <p:nvPr>
            <p:ph idx="1"/>
          </p:nvPr>
        </p:nvSpPr>
        <p:spPr/>
        <p:txBody>
          <a:bodyPr/>
          <a:lstStyle/>
          <a:p>
            <a:endParaRPr lang="en-GB"/>
          </a:p>
        </p:txBody>
      </p:sp>
      <p:pic>
        <p:nvPicPr>
          <p:cNvPr id="4" name="Picture 4" descr="Thorny Crown, Crown, Wood, Crown Of Thorns, Thorny">
            <a:extLst>
              <a:ext uri="{FF2B5EF4-FFF2-40B4-BE49-F238E27FC236}">
                <a16:creationId xmlns:a16="http://schemas.microsoft.com/office/drawing/2014/main" id="{85DCB4AD-FF5D-4E94-BB14-CAA9CA2ED2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70002"/>
            <a:ext cx="12192000" cy="81280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39766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5584874"/>
            <a:ext cx="12192000" cy="1323439"/>
          </a:xfrm>
          <a:prstGeom prst="rect">
            <a:avLst/>
          </a:prstGeom>
          <a:solidFill>
            <a:schemeClr val="bg1"/>
          </a:solidFill>
          <a:ln>
            <a:solidFill>
              <a:schemeClr val="bg1"/>
            </a:solidFill>
          </a:ln>
        </p:spPr>
        <p:txBody>
          <a:bodyPr wrap="square" rtlCol="0">
            <a:spAutoFit/>
          </a:bodyPr>
          <a:lstStyle/>
          <a:p>
            <a:pPr lvl="0"/>
            <a:r>
              <a:rPr lang="en-GB" sz="8000" dirty="0" err="1">
                <a:solidFill>
                  <a:srgbClr val="009999"/>
                </a:solidFill>
                <a:latin typeface="Candara" panose="020E0502030303020204" pitchFamily="34" charset="0"/>
              </a:rPr>
              <a:t>M</a:t>
            </a:r>
            <a:r>
              <a:rPr lang="en-GB" sz="4400" dirty="0" err="1">
                <a:solidFill>
                  <a:srgbClr val="009999"/>
                </a:solidFill>
                <a:latin typeface="Candara" panose="020E0502030303020204" pitchFamily="34" charset="0"/>
              </a:rPr>
              <a:t>How</a:t>
            </a:r>
            <a:r>
              <a:rPr lang="en-GB" sz="4400" dirty="0">
                <a:solidFill>
                  <a:srgbClr val="009999"/>
                </a:solidFill>
                <a:latin typeface="Candara" panose="020E0502030303020204" pitchFamily="34" charset="0"/>
              </a:rPr>
              <a:t> can you be a ‘servant king’?</a:t>
            </a:r>
          </a:p>
        </p:txBody>
      </p:sp>
      <p:sp>
        <p:nvSpPr>
          <p:cNvPr id="8" name="TextBox 7"/>
          <p:cNvSpPr txBox="1"/>
          <p:nvPr/>
        </p:nvSpPr>
        <p:spPr>
          <a:xfrm>
            <a:off x="273934" y="2039168"/>
            <a:ext cx="11644132" cy="3477875"/>
          </a:xfrm>
          <a:prstGeom prst="rect">
            <a:avLst/>
          </a:prstGeom>
          <a:noFill/>
        </p:spPr>
        <p:txBody>
          <a:bodyPr wrap="square" rtlCol="0">
            <a:spAutoFit/>
          </a:bodyPr>
          <a:lstStyle/>
          <a:p>
            <a:endParaRPr lang="en-GB" sz="2800" dirty="0">
              <a:solidFill>
                <a:schemeClr val="bg1"/>
              </a:solidFill>
              <a:latin typeface="Candara" panose="020E0502030303020204" pitchFamily="34" charset="0"/>
            </a:endParaRPr>
          </a:p>
          <a:p>
            <a:pPr algn="ctr"/>
            <a:r>
              <a:rPr lang="en-GB" sz="3200" dirty="0">
                <a:solidFill>
                  <a:schemeClr val="bg1"/>
                </a:solidFill>
                <a:latin typeface="Candara" panose="020E0502030303020204" pitchFamily="34" charset="0"/>
              </a:rPr>
              <a:t>Jesus tells us that when we look after those in need and show love to others, we are doing the same to him.  </a:t>
            </a:r>
          </a:p>
          <a:p>
            <a:pPr algn="ctr"/>
            <a:endParaRPr lang="en-GB" sz="3200" dirty="0">
              <a:solidFill>
                <a:schemeClr val="bg1"/>
              </a:solidFill>
              <a:latin typeface="Candara" panose="020E0502030303020204" pitchFamily="34" charset="0"/>
            </a:endParaRPr>
          </a:p>
          <a:p>
            <a:pPr algn="ctr"/>
            <a:r>
              <a:rPr lang="en-GB" sz="3200" dirty="0">
                <a:solidFill>
                  <a:schemeClr val="bg1"/>
                </a:solidFill>
                <a:latin typeface="Candara" panose="020E0502030303020204" pitchFamily="34" charset="0"/>
              </a:rPr>
              <a:t>Christ our king challenges us to see him in others, especially those who are rejected and despised by others. He is the king of love, our servant king.</a:t>
            </a:r>
          </a:p>
        </p:txBody>
      </p:sp>
      <p:sp>
        <p:nvSpPr>
          <p:cNvPr id="2" name="TextBox 1"/>
          <p:cNvSpPr txBox="1"/>
          <p:nvPr/>
        </p:nvSpPr>
        <p:spPr>
          <a:xfrm>
            <a:off x="273934" y="0"/>
            <a:ext cx="11134846" cy="2308324"/>
          </a:xfrm>
          <a:prstGeom prst="rect">
            <a:avLst/>
          </a:prstGeom>
          <a:noFill/>
        </p:spPr>
        <p:txBody>
          <a:bodyPr wrap="square" rtlCol="0">
            <a:spAutoFit/>
          </a:bodyPr>
          <a:lstStyle/>
          <a:p>
            <a:pPr algn="ctr"/>
            <a:r>
              <a:rPr lang="en-GB" sz="3600" i="1" dirty="0">
                <a:solidFill>
                  <a:srgbClr val="FFC000"/>
                </a:solidFill>
              </a:rPr>
              <a:t>‘</a:t>
            </a:r>
            <a:r>
              <a:rPr lang="en-GB" sz="3600" i="1" dirty="0">
                <a:solidFill>
                  <a:srgbClr val="FFC000"/>
                </a:solidFill>
                <a:latin typeface="Candara" panose="020E0502030303020204" pitchFamily="34" charset="0"/>
              </a:rPr>
              <a:t>Then the King will say to those on his right hand, “Come, you whom my Father has blessed, take for your heritage the kingdom prepared for you since the foundation of the world. For I was hungry and you gave me food…’  (Mt: 25)</a:t>
            </a:r>
            <a:endParaRPr lang="en-GB" sz="3600" dirty="0">
              <a:solidFill>
                <a:srgbClr val="FFC000"/>
              </a:solidFill>
              <a:latin typeface="Candara" panose="020E0502030303020204" pitchFamily="34" charset="0"/>
            </a:endParaRPr>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584874"/>
            <a:ext cx="903415" cy="1358000"/>
          </a:xfrm>
          <a:prstGeom prst="rect">
            <a:avLst/>
          </a:prstGeom>
        </p:spPr>
      </p:pic>
      <p:pic>
        <p:nvPicPr>
          <p:cNvPr id="6" name="Picture 2" descr="Thorn, Crown, Nails, Jesus, Christ, God, Holy, Spirit">
            <a:extLst>
              <a:ext uri="{FF2B5EF4-FFF2-40B4-BE49-F238E27FC236}">
                <a16:creationId xmlns:a16="http://schemas.microsoft.com/office/drawing/2014/main" id="{1DE9425F-3F6B-4A2E-B178-985EE9B255F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988952" y="5720535"/>
            <a:ext cx="1863525" cy="10521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48177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BA0A15-2830-4B9C-AF67-180A6513908A}"/>
              </a:ext>
            </a:extLst>
          </p:cNvPr>
          <p:cNvSpPr>
            <a:spLocks noGrp="1"/>
          </p:cNvSpPr>
          <p:nvPr>
            <p:ph type="title"/>
          </p:nvPr>
        </p:nvSpPr>
        <p:spPr/>
        <p:txBody>
          <a:bodyPr/>
          <a:lstStyle/>
          <a:p>
            <a:endParaRPr lang="en-GB"/>
          </a:p>
        </p:txBody>
      </p:sp>
      <p:pic>
        <p:nvPicPr>
          <p:cNvPr id="4" name="Picture 2" descr="Cross, Jesus, Believe, Church, Religion, Christ">
            <a:extLst>
              <a:ext uri="{FF2B5EF4-FFF2-40B4-BE49-F238E27FC236}">
                <a16:creationId xmlns:a16="http://schemas.microsoft.com/office/drawing/2014/main" id="{56B0B832-7E5E-43C4-9DC8-D02301B4B62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180226"/>
            <a:ext cx="12191999" cy="81407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514BBED-7E8A-4D78-8A5F-BC531A35574F}"/>
              </a:ext>
            </a:extLst>
          </p:cNvPr>
          <p:cNvSpPr txBox="1"/>
          <p:nvPr/>
        </p:nvSpPr>
        <p:spPr>
          <a:xfrm>
            <a:off x="380999" y="113505"/>
            <a:ext cx="3160853" cy="2308324"/>
          </a:xfrm>
          <a:prstGeom prst="rect">
            <a:avLst/>
          </a:prstGeom>
          <a:noFill/>
        </p:spPr>
        <p:txBody>
          <a:bodyPr wrap="square" rtlCol="0">
            <a:spAutoFit/>
          </a:bodyPr>
          <a:lstStyle/>
          <a:p>
            <a:pPr algn="ctr"/>
            <a:r>
              <a:rPr lang="en-GB" sz="7200" dirty="0">
                <a:solidFill>
                  <a:schemeClr val="bg1"/>
                </a:solidFill>
                <a:latin typeface="Candara" panose="020E0502030303020204" pitchFamily="34" charset="0"/>
              </a:rPr>
              <a:t>Let us pray</a:t>
            </a:r>
          </a:p>
        </p:txBody>
      </p:sp>
    </p:spTree>
    <p:extLst>
      <p:ext uri="{BB962C8B-B14F-4D97-AF65-F5344CB8AC3E}">
        <p14:creationId xmlns:p14="http://schemas.microsoft.com/office/powerpoint/2010/main" val="37867954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0" y="5584874"/>
            <a:ext cx="12192000" cy="1323439"/>
          </a:xfrm>
          <a:prstGeom prst="rect">
            <a:avLst/>
          </a:prstGeom>
          <a:solidFill>
            <a:schemeClr val="bg1"/>
          </a:solidFill>
          <a:ln>
            <a:solidFill>
              <a:schemeClr val="bg1"/>
            </a:solidFill>
          </a:ln>
        </p:spPr>
        <p:txBody>
          <a:bodyPr wrap="square" rtlCol="0">
            <a:spAutoFit/>
          </a:bodyPr>
          <a:lstStyle/>
          <a:p>
            <a:endParaRPr lang="en-GB" sz="8000" dirty="0">
              <a:solidFill>
                <a:srgbClr val="A50021"/>
              </a:solidFill>
              <a:latin typeface="+mj-lt"/>
            </a:endParaRPr>
          </a:p>
        </p:txBody>
      </p:sp>
      <p:sp>
        <p:nvSpPr>
          <p:cNvPr id="5" name="TextBox 4"/>
          <p:cNvSpPr txBox="1"/>
          <p:nvPr/>
        </p:nvSpPr>
        <p:spPr>
          <a:xfrm>
            <a:off x="903414" y="202567"/>
            <a:ext cx="10743153" cy="7355860"/>
          </a:xfrm>
          <a:prstGeom prst="rect">
            <a:avLst/>
          </a:prstGeom>
          <a:noFill/>
        </p:spPr>
        <p:txBody>
          <a:bodyPr wrap="square" rtlCol="0">
            <a:spAutoFit/>
          </a:bodyPr>
          <a:lstStyle/>
          <a:p>
            <a:r>
              <a:rPr lang="en-GB" sz="4000" dirty="0">
                <a:solidFill>
                  <a:schemeClr val="bg1"/>
                </a:solidFill>
                <a:latin typeface="Candara" panose="020E0502030303020204" pitchFamily="34" charset="0"/>
              </a:rPr>
              <a:t> </a:t>
            </a:r>
            <a:r>
              <a:rPr lang="en-GB" sz="4000" dirty="0">
                <a:solidFill>
                  <a:srgbClr val="FFC000"/>
                </a:solidFill>
                <a:latin typeface="Candara" panose="020E0502030303020204" pitchFamily="34" charset="0"/>
              </a:rPr>
              <a:t>We pray to Christ our king:</a:t>
            </a:r>
          </a:p>
          <a:p>
            <a:pPr marL="571500" indent="-571500">
              <a:buFont typeface="Arial" panose="020B0604020202020204" pitchFamily="34" charset="0"/>
              <a:buChar char="•"/>
            </a:pPr>
            <a:r>
              <a:rPr lang="en-GB" sz="4000" dirty="0">
                <a:solidFill>
                  <a:schemeClr val="bg1"/>
                </a:solidFill>
                <a:latin typeface="Candara" panose="020E0502030303020204" pitchFamily="34" charset="0"/>
              </a:rPr>
              <a:t>For all our rulers and leaders…</a:t>
            </a:r>
          </a:p>
          <a:p>
            <a:pPr marL="571500" indent="-571500">
              <a:buFont typeface="Arial" panose="020B0604020202020204" pitchFamily="34" charset="0"/>
              <a:buChar char="•"/>
            </a:pPr>
            <a:r>
              <a:rPr lang="en-GB" sz="4000" dirty="0">
                <a:solidFill>
                  <a:schemeClr val="bg1"/>
                </a:solidFill>
                <a:latin typeface="Candara" panose="020E0502030303020204" pitchFamily="34" charset="0"/>
              </a:rPr>
              <a:t>For those in need…</a:t>
            </a:r>
          </a:p>
          <a:p>
            <a:pPr marL="571500" indent="-571500">
              <a:buFont typeface="Arial" panose="020B0604020202020204" pitchFamily="34" charset="0"/>
              <a:buChar char="•"/>
            </a:pPr>
            <a:r>
              <a:rPr lang="en-GB" sz="4000" dirty="0">
                <a:solidFill>
                  <a:schemeClr val="bg1"/>
                </a:solidFill>
                <a:latin typeface="Candara" panose="020E0502030303020204" pitchFamily="34" charset="0"/>
              </a:rPr>
              <a:t>For those suffering injustice and inequality…</a:t>
            </a:r>
          </a:p>
          <a:p>
            <a:pPr marL="571500" indent="-571500">
              <a:buFont typeface="Arial" panose="020B0604020202020204" pitchFamily="34" charset="0"/>
              <a:buChar char="•"/>
            </a:pPr>
            <a:r>
              <a:rPr lang="en-GB" sz="4000" dirty="0">
                <a:solidFill>
                  <a:schemeClr val="bg1"/>
                </a:solidFill>
                <a:latin typeface="Candara" panose="020E0502030303020204" pitchFamily="34" charset="0"/>
              </a:rPr>
              <a:t>For the vulnerable…</a:t>
            </a:r>
          </a:p>
          <a:p>
            <a:pPr marL="571500" indent="-571500">
              <a:buFont typeface="Arial" panose="020B0604020202020204" pitchFamily="34" charset="0"/>
              <a:buChar char="•"/>
            </a:pPr>
            <a:r>
              <a:rPr lang="en-GB" sz="4000" dirty="0">
                <a:solidFill>
                  <a:schemeClr val="bg1"/>
                </a:solidFill>
                <a:latin typeface="Candara" panose="020E0502030303020204" pitchFamily="34" charset="0"/>
              </a:rPr>
              <a:t>For those who are ill or grieving …</a:t>
            </a:r>
          </a:p>
          <a:p>
            <a:pPr marL="571500" indent="-571500">
              <a:buFont typeface="Arial" panose="020B0604020202020204" pitchFamily="34" charset="0"/>
              <a:buChar char="•"/>
            </a:pPr>
            <a:r>
              <a:rPr lang="en-GB" sz="4000" dirty="0">
                <a:solidFill>
                  <a:schemeClr val="bg1"/>
                </a:solidFill>
                <a:latin typeface="Candara" panose="020E0502030303020204" pitchFamily="34" charset="0"/>
              </a:rPr>
              <a:t>For our own intentions…</a:t>
            </a:r>
          </a:p>
          <a:p>
            <a:pPr algn="r"/>
            <a:r>
              <a:rPr lang="en-GB" sz="4000" dirty="0">
                <a:solidFill>
                  <a:srgbClr val="FFC000"/>
                </a:solidFill>
                <a:latin typeface="Candara" panose="020E0502030303020204" pitchFamily="34" charset="0"/>
              </a:rPr>
              <a:t>Glory be…</a:t>
            </a:r>
          </a:p>
          <a:p>
            <a:pPr algn="r"/>
            <a:endParaRPr lang="en-GB" sz="4000" dirty="0">
              <a:solidFill>
                <a:schemeClr val="bg1"/>
              </a:solidFill>
              <a:latin typeface="+mj-lt"/>
            </a:endParaRPr>
          </a:p>
          <a:p>
            <a:r>
              <a:rPr lang="en-GB" sz="8000" dirty="0">
                <a:solidFill>
                  <a:srgbClr val="009999"/>
                </a:solidFill>
              </a:rPr>
              <a:t>Let us pray</a:t>
            </a:r>
          </a:p>
          <a:p>
            <a:pPr marL="457200" indent="-457200">
              <a:buFont typeface="Arial" panose="020B0604020202020204" pitchFamily="34" charset="0"/>
              <a:buChar char="•"/>
            </a:pPr>
            <a:endParaRPr lang="en-GB" sz="3200" dirty="0">
              <a:solidFill>
                <a:schemeClr val="bg1"/>
              </a:solidFill>
              <a:latin typeface="+mj-lt"/>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584874"/>
            <a:ext cx="903415" cy="1358000"/>
          </a:xfrm>
          <a:prstGeom prst="rect">
            <a:avLst/>
          </a:prstGeom>
        </p:spPr>
      </p:pic>
      <p:pic>
        <p:nvPicPr>
          <p:cNvPr id="9" name="Picture 2" descr="Thorn, Crown, Nails, Jesus, Christ, God, Holy, Spirit">
            <a:extLst>
              <a:ext uri="{FF2B5EF4-FFF2-40B4-BE49-F238E27FC236}">
                <a16:creationId xmlns:a16="http://schemas.microsoft.com/office/drawing/2014/main" id="{976557FB-7D3E-4435-A818-C6F8DE4590D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988952" y="5720535"/>
            <a:ext cx="1863525" cy="10521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44194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0" y="5584874"/>
            <a:ext cx="12192000" cy="1323439"/>
          </a:xfrm>
          <a:prstGeom prst="rect">
            <a:avLst/>
          </a:prstGeom>
          <a:solidFill>
            <a:schemeClr val="bg1"/>
          </a:solidFill>
          <a:ln>
            <a:solidFill>
              <a:schemeClr val="bg1"/>
            </a:solidFill>
          </a:ln>
        </p:spPr>
        <p:txBody>
          <a:bodyPr wrap="square" rtlCol="0">
            <a:spAutoFit/>
          </a:bodyPr>
          <a:lstStyle/>
          <a:p>
            <a:r>
              <a:rPr lang="en-GB" sz="8000" dirty="0">
                <a:solidFill>
                  <a:srgbClr val="A50021"/>
                </a:solidFill>
                <a:latin typeface="+mj-lt"/>
              </a:rPr>
              <a:t>    </a:t>
            </a:r>
            <a:r>
              <a:rPr lang="en-GB" sz="4400" dirty="0">
                <a:solidFill>
                  <a:srgbClr val="009999"/>
                </a:solidFill>
                <a:latin typeface="Candara" panose="020E0502030303020204" pitchFamily="34" charset="0"/>
              </a:rPr>
              <a:t>Prayer from St Patrick’s Breastplate</a:t>
            </a:r>
          </a:p>
        </p:txBody>
      </p:sp>
      <p:sp>
        <p:nvSpPr>
          <p:cNvPr id="5" name="TextBox 4"/>
          <p:cNvSpPr txBox="1"/>
          <p:nvPr/>
        </p:nvSpPr>
        <p:spPr>
          <a:xfrm>
            <a:off x="6007261" y="0"/>
            <a:ext cx="5580412" cy="7509748"/>
          </a:xfrm>
          <a:prstGeom prst="rect">
            <a:avLst/>
          </a:prstGeom>
          <a:noFill/>
        </p:spPr>
        <p:txBody>
          <a:bodyPr wrap="square" rtlCol="0">
            <a:spAutoFit/>
          </a:bodyPr>
          <a:lstStyle/>
          <a:p>
            <a:pPr algn="ctr"/>
            <a:r>
              <a:rPr lang="en-GB" sz="7200" dirty="0">
                <a:solidFill>
                  <a:schemeClr val="bg1"/>
                </a:solidFill>
                <a:latin typeface="Candara" panose="020E0502030303020204" pitchFamily="34" charset="0"/>
              </a:rPr>
              <a:t> </a:t>
            </a:r>
            <a:r>
              <a:rPr lang="en-GB" sz="4000" dirty="0">
                <a:solidFill>
                  <a:schemeClr val="bg1"/>
                </a:solidFill>
                <a:latin typeface="Candara" panose="020E0502030303020204" pitchFamily="34" charset="0"/>
              </a:rPr>
              <a:t>Christ be beside me</a:t>
            </a:r>
          </a:p>
          <a:p>
            <a:pPr algn="ctr"/>
            <a:r>
              <a:rPr lang="en-GB" sz="4000" dirty="0">
                <a:solidFill>
                  <a:schemeClr val="bg1"/>
                </a:solidFill>
                <a:latin typeface="Candara" panose="020E0502030303020204" pitchFamily="34" charset="0"/>
              </a:rPr>
              <a:t>Christ be before me</a:t>
            </a:r>
          </a:p>
          <a:p>
            <a:pPr algn="ctr"/>
            <a:r>
              <a:rPr lang="en-GB" sz="4000" dirty="0">
                <a:solidFill>
                  <a:schemeClr val="bg1"/>
                </a:solidFill>
                <a:latin typeface="Candara" panose="020E0502030303020204" pitchFamily="34" charset="0"/>
              </a:rPr>
              <a:t>Christ be behind me</a:t>
            </a:r>
          </a:p>
          <a:p>
            <a:pPr algn="ctr"/>
            <a:r>
              <a:rPr lang="en-GB" sz="4000" dirty="0">
                <a:solidFill>
                  <a:schemeClr val="bg1"/>
                </a:solidFill>
                <a:latin typeface="Candara" panose="020E0502030303020204" pitchFamily="34" charset="0"/>
              </a:rPr>
              <a:t>King of my heart</a:t>
            </a:r>
          </a:p>
          <a:p>
            <a:pPr algn="ctr"/>
            <a:r>
              <a:rPr lang="en-GB" sz="4000" dirty="0">
                <a:solidFill>
                  <a:schemeClr val="bg1"/>
                </a:solidFill>
                <a:latin typeface="Candara" panose="020E0502030303020204" pitchFamily="34" charset="0"/>
              </a:rPr>
              <a:t>Christ be within me</a:t>
            </a:r>
          </a:p>
          <a:p>
            <a:pPr algn="ctr"/>
            <a:r>
              <a:rPr lang="en-GB" sz="4000" dirty="0">
                <a:solidFill>
                  <a:schemeClr val="bg1"/>
                </a:solidFill>
                <a:latin typeface="Candara" panose="020E0502030303020204" pitchFamily="34" charset="0"/>
              </a:rPr>
              <a:t>Christ be below me</a:t>
            </a:r>
          </a:p>
          <a:p>
            <a:pPr algn="ctr"/>
            <a:r>
              <a:rPr lang="en-GB" sz="4000" dirty="0">
                <a:solidFill>
                  <a:schemeClr val="bg1"/>
                </a:solidFill>
                <a:latin typeface="Candara" panose="020E0502030303020204" pitchFamily="34" charset="0"/>
              </a:rPr>
              <a:t>Christ be above me</a:t>
            </a:r>
          </a:p>
          <a:p>
            <a:pPr algn="ctr"/>
            <a:r>
              <a:rPr lang="en-GB" sz="4000" dirty="0">
                <a:solidFill>
                  <a:schemeClr val="bg1"/>
                </a:solidFill>
                <a:latin typeface="Candara" panose="020E0502030303020204" pitchFamily="34" charset="0"/>
              </a:rPr>
              <a:t>Never to part.</a:t>
            </a:r>
          </a:p>
          <a:p>
            <a:pPr algn="ctr"/>
            <a:endParaRPr lang="en-GB" dirty="0">
              <a:solidFill>
                <a:srgbClr val="009999"/>
              </a:solidFill>
              <a:latin typeface="Candara" panose="020E0502030303020204" pitchFamily="34" charset="0"/>
            </a:endParaRPr>
          </a:p>
          <a:p>
            <a:pPr marL="571500" indent="-571500">
              <a:buFont typeface="Arial" panose="020B0604020202020204" pitchFamily="34" charset="0"/>
              <a:buChar char="•"/>
            </a:pPr>
            <a:endParaRPr lang="en-GB" sz="4000" dirty="0">
              <a:solidFill>
                <a:schemeClr val="bg1"/>
              </a:solidFill>
              <a:latin typeface="+mj-lt"/>
            </a:endParaRPr>
          </a:p>
          <a:p>
            <a:endParaRPr lang="en-GB" sz="4000" dirty="0">
              <a:solidFill>
                <a:schemeClr val="bg1"/>
              </a:solidFill>
              <a:latin typeface="+mj-lt"/>
            </a:endParaRPr>
          </a:p>
          <a:p>
            <a:pPr marL="457200" indent="-457200">
              <a:buFont typeface="Arial" panose="020B0604020202020204" pitchFamily="34" charset="0"/>
              <a:buChar char="•"/>
            </a:pPr>
            <a:endParaRPr lang="en-GB" sz="3200" dirty="0">
              <a:solidFill>
                <a:schemeClr val="bg1"/>
              </a:solidFill>
              <a:latin typeface="+mj-lt"/>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584874"/>
            <a:ext cx="903415" cy="1358000"/>
          </a:xfrm>
          <a:prstGeom prst="rect">
            <a:avLst/>
          </a:prstGeom>
        </p:spPr>
      </p:pic>
      <p:pic>
        <p:nvPicPr>
          <p:cNvPr id="6" name="Picture 2" descr="Thorn, Crown, Nails, Jesus, Christ, God, Holy, Spirit">
            <a:extLst>
              <a:ext uri="{FF2B5EF4-FFF2-40B4-BE49-F238E27FC236}">
                <a16:creationId xmlns:a16="http://schemas.microsoft.com/office/drawing/2014/main" id="{49A20911-C241-46D9-B4FC-572F3ED5808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988952" y="5720535"/>
            <a:ext cx="1863525" cy="105211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68969D27-3C99-467A-A23E-F387C62F515C}"/>
              </a:ext>
            </a:extLst>
          </p:cNvPr>
          <p:cNvPicPr>
            <a:picLocks noChangeAspect="1"/>
          </p:cNvPicPr>
          <p:nvPr/>
        </p:nvPicPr>
        <p:blipFill>
          <a:blip r:embed="rId5"/>
          <a:stretch>
            <a:fillRect/>
          </a:stretch>
        </p:blipFill>
        <p:spPr>
          <a:xfrm>
            <a:off x="0" y="1"/>
            <a:ext cx="5829755" cy="5584874"/>
          </a:xfrm>
          <a:prstGeom prst="rect">
            <a:avLst/>
          </a:prstGeom>
        </p:spPr>
      </p:pic>
    </p:spTree>
    <p:extLst>
      <p:ext uri="{BB962C8B-B14F-4D97-AF65-F5344CB8AC3E}">
        <p14:creationId xmlns:p14="http://schemas.microsoft.com/office/powerpoint/2010/main" val="3376871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0" y="5584874"/>
            <a:ext cx="12192000" cy="1323439"/>
          </a:xfrm>
          <a:prstGeom prst="rect">
            <a:avLst/>
          </a:prstGeom>
          <a:solidFill>
            <a:schemeClr val="bg1"/>
          </a:solidFill>
          <a:ln>
            <a:solidFill>
              <a:schemeClr val="bg1"/>
            </a:solidFill>
          </a:ln>
        </p:spPr>
        <p:txBody>
          <a:bodyPr wrap="square" rtlCol="0">
            <a:spAutoFit/>
          </a:bodyPr>
          <a:lstStyle/>
          <a:p>
            <a:endParaRPr lang="en-GB" sz="8000" dirty="0">
              <a:solidFill>
                <a:srgbClr val="A50021"/>
              </a:solidFill>
              <a:latin typeface="+mj-lt"/>
            </a:endParaRPr>
          </a:p>
        </p:txBody>
      </p:sp>
      <p:sp>
        <p:nvSpPr>
          <p:cNvPr id="5" name="TextBox 4"/>
          <p:cNvSpPr txBox="1"/>
          <p:nvPr/>
        </p:nvSpPr>
        <p:spPr>
          <a:xfrm>
            <a:off x="807162" y="0"/>
            <a:ext cx="10294374" cy="8586966"/>
          </a:xfrm>
          <a:prstGeom prst="rect">
            <a:avLst/>
          </a:prstGeom>
          <a:noFill/>
        </p:spPr>
        <p:txBody>
          <a:bodyPr wrap="square" rtlCol="0">
            <a:spAutoFit/>
          </a:bodyPr>
          <a:lstStyle/>
          <a:p>
            <a:pPr algn="ctr"/>
            <a:r>
              <a:rPr lang="en-GB" sz="7200" dirty="0">
                <a:solidFill>
                  <a:schemeClr val="bg1"/>
                </a:solidFill>
                <a:latin typeface="Candara" panose="020E0502030303020204" pitchFamily="34" charset="0"/>
              </a:rPr>
              <a:t> Who am I called to serve today?</a:t>
            </a:r>
          </a:p>
          <a:p>
            <a:pPr algn="ctr"/>
            <a:endParaRPr lang="en-GB" sz="3600" dirty="0">
              <a:solidFill>
                <a:schemeClr val="bg1"/>
              </a:solidFill>
              <a:latin typeface="Candara" panose="020E0502030303020204" pitchFamily="34" charset="0"/>
            </a:endParaRPr>
          </a:p>
          <a:p>
            <a:pPr algn="ctr"/>
            <a:r>
              <a:rPr lang="en-GB" sz="7200" dirty="0">
                <a:solidFill>
                  <a:schemeClr val="bg1"/>
                </a:solidFill>
                <a:latin typeface="Candara" panose="020E0502030303020204" pitchFamily="34" charset="0"/>
              </a:rPr>
              <a:t>How can I build up God’s Kingdom at home</a:t>
            </a:r>
            <a:r>
              <a:rPr lang="en-GB" sz="7200">
                <a:solidFill>
                  <a:schemeClr val="bg1"/>
                </a:solidFill>
                <a:latin typeface="Candara" panose="020E0502030303020204" pitchFamily="34" charset="0"/>
              </a:rPr>
              <a:t>/school?</a:t>
            </a:r>
            <a:endParaRPr lang="en-GB" sz="7200" dirty="0">
              <a:solidFill>
                <a:schemeClr val="bg1"/>
              </a:solidFill>
              <a:latin typeface="Candara" panose="020E0502030303020204" pitchFamily="34" charset="0"/>
            </a:endParaRPr>
          </a:p>
          <a:p>
            <a:pPr algn="ctr"/>
            <a:endParaRPr lang="en-GB" sz="3600" dirty="0">
              <a:solidFill>
                <a:schemeClr val="bg1"/>
              </a:solidFill>
              <a:latin typeface="Candara" panose="020E0502030303020204" pitchFamily="34" charset="0"/>
            </a:endParaRPr>
          </a:p>
          <a:p>
            <a:r>
              <a:rPr lang="en-GB" sz="8000" dirty="0">
                <a:solidFill>
                  <a:srgbClr val="009999"/>
                </a:solidFill>
                <a:latin typeface="Candara" panose="020E0502030303020204" pitchFamily="34" charset="0"/>
              </a:rPr>
              <a:t>Mission</a:t>
            </a:r>
          </a:p>
          <a:p>
            <a:pPr marL="571500" indent="-571500">
              <a:buFont typeface="Arial" panose="020B0604020202020204" pitchFamily="34" charset="0"/>
              <a:buChar char="•"/>
            </a:pPr>
            <a:endParaRPr lang="en-GB" sz="4000" dirty="0">
              <a:solidFill>
                <a:schemeClr val="bg1"/>
              </a:solidFill>
              <a:latin typeface="+mj-lt"/>
            </a:endParaRPr>
          </a:p>
          <a:p>
            <a:endParaRPr lang="en-GB" sz="4000" dirty="0">
              <a:solidFill>
                <a:schemeClr val="bg1"/>
              </a:solidFill>
              <a:latin typeface="+mj-lt"/>
            </a:endParaRPr>
          </a:p>
          <a:p>
            <a:pPr marL="457200" indent="-457200">
              <a:buFont typeface="Arial" panose="020B0604020202020204" pitchFamily="34" charset="0"/>
              <a:buChar char="•"/>
            </a:pPr>
            <a:endParaRPr lang="en-GB" sz="3200" dirty="0">
              <a:solidFill>
                <a:schemeClr val="bg1"/>
              </a:solidFill>
              <a:latin typeface="+mj-lt"/>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584874"/>
            <a:ext cx="903415" cy="1358000"/>
          </a:xfrm>
          <a:prstGeom prst="rect">
            <a:avLst/>
          </a:prstGeom>
        </p:spPr>
      </p:pic>
      <p:pic>
        <p:nvPicPr>
          <p:cNvPr id="6" name="Picture 2" descr="Thorn, Crown, Nails, Jesus, Christ, God, Holy, Spirit">
            <a:extLst>
              <a:ext uri="{FF2B5EF4-FFF2-40B4-BE49-F238E27FC236}">
                <a16:creationId xmlns:a16="http://schemas.microsoft.com/office/drawing/2014/main" id="{49A20911-C241-46D9-B4FC-572F3ED5808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988952" y="5720535"/>
            <a:ext cx="1863525" cy="10521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94528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0" y="5584874"/>
            <a:ext cx="12192000" cy="1323439"/>
          </a:xfrm>
          <a:prstGeom prst="rect">
            <a:avLst/>
          </a:prstGeom>
          <a:solidFill>
            <a:schemeClr val="bg1"/>
          </a:solidFill>
          <a:ln>
            <a:solidFill>
              <a:schemeClr val="bg1"/>
            </a:solidFill>
          </a:ln>
        </p:spPr>
        <p:txBody>
          <a:bodyPr wrap="square" rtlCol="0">
            <a:spAutoFit/>
          </a:bodyPr>
          <a:lstStyle/>
          <a:p>
            <a:endParaRPr lang="en-GB" sz="8000" dirty="0">
              <a:solidFill>
                <a:srgbClr val="A50021"/>
              </a:solidFill>
              <a:latin typeface="+mj-lt"/>
            </a:endParaRPr>
          </a:p>
        </p:txBody>
      </p:sp>
      <p:sp>
        <p:nvSpPr>
          <p:cNvPr id="3" name="TextBox 2"/>
          <p:cNvSpPr txBox="1"/>
          <p:nvPr/>
        </p:nvSpPr>
        <p:spPr>
          <a:xfrm>
            <a:off x="903415" y="5784927"/>
            <a:ext cx="9181578" cy="923330"/>
          </a:xfrm>
          <a:prstGeom prst="rect">
            <a:avLst/>
          </a:prstGeom>
          <a:noFill/>
        </p:spPr>
        <p:txBody>
          <a:bodyPr wrap="square" rtlCol="0">
            <a:spAutoFit/>
          </a:bodyPr>
          <a:lstStyle/>
          <a:p>
            <a:pPr algn="ctr"/>
            <a:r>
              <a:rPr lang="en-GB" sz="5400" dirty="0">
                <a:solidFill>
                  <a:srgbClr val="009999"/>
                </a:solidFill>
                <a:latin typeface="Candara" panose="020E0502030303020204" pitchFamily="34" charset="0"/>
              </a:rPr>
              <a:t>King of Everything</a:t>
            </a:r>
          </a:p>
        </p:txBody>
      </p:sp>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5584874"/>
            <a:ext cx="903415" cy="1358000"/>
          </a:xfrm>
          <a:prstGeom prst="rect">
            <a:avLst/>
          </a:prstGeom>
        </p:spPr>
      </p:pic>
      <p:pic>
        <p:nvPicPr>
          <p:cNvPr id="6" name="Online Media 5">
            <a:hlinkClick r:id="" action="ppaction://media"/>
            <a:extLst>
              <a:ext uri="{FF2B5EF4-FFF2-40B4-BE49-F238E27FC236}">
                <a16:creationId xmlns:a16="http://schemas.microsoft.com/office/drawing/2014/main" id="{103A7631-4260-4999-A405-EF71C4BE3444}"/>
              </a:ext>
            </a:extLst>
          </p:cNvPr>
          <p:cNvPicPr>
            <a:picLocks noRot="1" noChangeAspect="1"/>
          </p:cNvPicPr>
          <p:nvPr>
            <a:videoFile r:link="rId1"/>
          </p:nvPr>
        </p:nvPicPr>
        <p:blipFill>
          <a:blip r:embed="rId5"/>
          <a:stretch>
            <a:fillRect/>
          </a:stretch>
        </p:blipFill>
        <p:spPr>
          <a:xfrm>
            <a:off x="1634602" y="258024"/>
            <a:ext cx="8922795" cy="5019073"/>
          </a:xfrm>
          <a:prstGeom prst="rect">
            <a:avLst/>
          </a:prstGeom>
        </p:spPr>
      </p:pic>
      <p:pic>
        <p:nvPicPr>
          <p:cNvPr id="9" name="Picture 2" descr="Thorn, Crown, Nails, Jesus, Christ, God, Holy, Spirit">
            <a:extLst>
              <a:ext uri="{FF2B5EF4-FFF2-40B4-BE49-F238E27FC236}">
                <a16:creationId xmlns:a16="http://schemas.microsoft.com/office/drawing/2014/main" id="{B4B82C1A-72F6-4F95-AD3C-920080342A7F}"/>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988952" y="5720535"/>
            <a:ext cx="1863525" cy="10521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7624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1579</TotalTime>
  <Words>876</Words>
  <Application>Microsoft Office PowerPoint</Application>
  <PresentationFormat>Widescreen</PresentationFormat>
  <Paragraphs>100</Paragraphs>
  <Slides>19</Slides>
  <Notes>17</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Calibri Light</vt:lpstr>
      <vt:lpstr>Candara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SCCM01</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Amanda Crowley</dc:creator>
  <cp:lastModifiedBy>Jodie Blincow</cp:lastModifiedBy>
  <cp:revision>65</cp:revision>
  <dcterms:created xsi:type="dcterms:W3CDTF">2020-10-07T15:56:12Z</dcterms:created>
  <dcterms:modified xsi:type="dcterms:W3CDTF">2023-10-31T13:53:00Z</dcterms:modified>
</cp:coreProperties>
</file>