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57" r:id="rId2"/>
    <p:sldId id="288" r:id="rId3"/>
    <p:sldId id="280" r:id="rId4"/>
    <p:sldId id="281" r:id="rId5"/>
    <p:sldId id="287"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47E26B7-4346-4BCE-A55E-8B76FDBCCF63}" v="11" dt="2022-02-20T15:04:00.68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83" d="100"/>
          <a:sy n="83" d="100"/>
        </p:scale>
        <p:origin x="1478"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notesMaster" Target="notesMasters/notesMaster1.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se Darwin [TBCS-NOR]" userId="96e9ce63-dc63-4cb4-9e18-49ed0662571c" providerId="ADAL" clId="{E47E26B7-4346-4BCE-A55E-8B76FDBCCF63}"/>
    <pc:docChg chg="undo custSel delSld modSld">
      <pc:chgData name="Rose Darwin [TBCS-NOR]" userId="96e9ce63-dc63-4cb4-9e18-49ed0662571c" providerId="ADAL" clId="{E47E26B7-4346-4BCE-A55E-8B76FDBCCF63}" dt="2022-02-20T15:05:01.193" v="246" actId="14100"/>
      <pc:docMkLst>
        <pc:docMk/>
      </pc:docMkLst>
      <pc:sldChg chg="addSp modSp mod">
        <pc:chgData name="Rose Darwin [TBCS-NOR]" userId="96e9ce63-dc63-4cb4-9e18-49ed0662571c" providerId="ADAL" clId="{E47E26B7-4346-4BCE-A55E-8B76FDBCCF63}" dt="2022-02-20T15:02:30.648" v="232" actId="14100"/>
        <pc:sldMkLst>
          <pc:docMk/>
          <pc:sldMk cId="998193489" sldId="257"/>
        </pc:sldMkLst>
        <pc:spChg chg="add mod">
          <ac:chgData name="Rose Darwin [TBCS-NOR]" userId="96e9ce63-dc63-4cb4-9e18-49ed0662571c" providerId="ADAL" clId="{E47E26B7-4346-4BCE-A55E-8B76FDBCCF63}" dt="2022-02-20T15:01:39.278" v="219" actId="1076"/>
          <ac:spMkLst>
            <pc:docMk/>
            <pc:sldMk cId="998193489" sldId="257"/>
            <ac:spMk id="2" creationId="{00083F1A-19DB-43CC-AB09-4EA14F3D6A7D}"/>
          </ac:spMkLst>
        </pc:spChg>
        <pc:spChg chg="mod">
          <ac:chgData name="Rose Darwin [TBCS-NOR]" userId="96e9ce63-dc63-4cb4-9e18-49ed0662571c" providerId="ADAL" clId="{E47E26B7-4346-4BCE-A55E-8B76FDBCCF63}" dt="2022-02-20T15:02:27.890" v="231" actId="1076"/>
          <ac:spMkLst>
            <pc:docMk/>
            <pc:sldMk cId="998193489" sldId="257"/>
            <ac:spMk id="3" creationId="{00000000-0000-0000-0000-000000000000}"/>
          </ac:spMkLst>
        </pc:spChg>
        <pc:spChg chg="mod">
          <ac:chgData name="Rose Darwin [TBCS-NOR]" userId="96e9ce63-dc63-4cb4-9e18-49ed0662571c" providerId="ADAL" clId="{E47E26B7-4346-4BCE-A55E-8B76FDBCCF63}" dt="2022-02-20T15:02:16.431" v="228" actId="1076"/>
          <ac:spMkLst>
            <pc:docMk/>
            <pc:sldMk cId="998193489" sldId="257"/>
            <ac:spMk id="5" creationId="{BBA7D4B8-2020-487A-B43B-5AE20F303C68}"/>
          </ac:spMkLst>
        </pc:spChg>
        <pc:spChg chg="mod">
          <ac:chgData name="Rose Darwin [TBCS-NOR]" userId="96e9ce63-dc63-4cb4-9e18-49ed0662571c" providerId="ADAL" clId="{E47E26B7-4346-4BCE-A55E-8B76FDBCCF63}" dt="2022-02-20T15:01:51.420" v="223" actId="14100"/>
          <ac:spMkLst>
            <pc:docMk/>
            <pc:sldMk cId="998193489" sldId="257"/>
            <ac:spMk id="7" creationId="{2C9760F4-975F-4C97-A0AF-2F30271474A0}"/>
          </ac:spMkLst>
        </pc:spChg>
        <pc:picChg chg="mod">
          <ac:chgData name="Rose Darwin [TBCS-NOR]" userId="96e9ce63-dc63-4cb4-9e18-49ed0662571c" providerId="ADAL" clId="{E47E26B7-4346-4BCE-A55E-8B76FDBCCF63}" dt="2022-02-20T15:02:30.648" v="232" actId="14100"/>
          <ac:picMkLst>
            <pc:docMk/>
            <pc:sldMk cId="998193489" sldId="257"/>
            <ac:picMk id="1026" creationId="{954BE023-8F34-4B1C-8A62-AB95ACDD9C7D}"/>
          </ac:picMkLst>
        </pc:picChg>
      </pc:sldChg>
      <pc:sldChg chg="delSp modSp mod">
        <pc:chgData name="Rose Darwin [TBCS-NOR]" userId="96e9ce63-dc63-4cb4-9e18-49ed0662571c" providerId="ADAL" clId="{E47E26B7-4346-4BCE-A55E-8B76FDBCCF63}" dt="2022-02-20T14:48:22.677" v="124" actId="14100"/>
        <pc:sldMkLst>
          <pc:docMk/>
          <pc:sldMk cId="2371469973" sldId="280"/>
        </pc:sldMkLst>
        <pc:spChg chg="mod">
          <ac:chgData name="Rose Darwin [TBCS-NOR]" userId="96e9ce63-dc63-4cb4-9e18-49ed0662571c" providerId="ADAL" clId="{E47E26B7-4346-4BCE-A55E-8B76FDBCCF63}" dt="2022-02-20T14:48:13.614" v="123" actId="20577"/>
          <ac:spMkLst>
            <pc:docMk/>
            <pc:sldMk cId="2371469973" sldId="280"/>
            <ac:spMk id="2" creationId="{56410510-FB16-4158-A153-CA8449AB87E5}"/>
          </ac:spMkLst>
        </pc:spChg>
        <pc:spChg chg="mod">
          <ac:chgData name="Rose Darwin [TBCS-NOR]" userId="96e9ce63-dc63-4cb4-9e18-49ed0662571c" providerId="ADAL" clId="{E47E26B7-4346-4BCE-A55E-8B76FDBCCF63}" dt="2022-02-20T14:47:05.457" v="95" actId="1076"/>
          <ac:spMkLst>
            <pc:docMk/>
            <pc:sldMk cId="2371469973" sldId="280"/>
            <ac:spMk id="5" creationId="{00000000-0000-0000-0000-000000000000}"/>
          </ac:spMkLst>
        </pc:spChg>
        <pc:spChg chg="del">
          <ac:chgData name="Rose Darwin [TBCS-NOR]" userId="96e9ce63-dc63-4cb4-9e18-49ed0662571c" providerId="ADAL" clId="{E47E26B7-4346-4BCE-A55E-8B76FDBCCF63}" dt="2022-02-20T14:46:05.737" v="81" actId="478"/>
          <ac:spMkLst>
            <pc:docMk/>
            <pc:sldMk cId="2371469973" sldId="280"/>
            <ac:spMk id="12" creationId="{00000000-0000-0000-0000-000000000000}"/>
          </ac:spMkLst>
        </pc:spChg>
        <pc:picChg chg="mod">
          <ac:chgData name="Rose Darwin [TBCS-NOR]" userId="96e9ce63-dc63-4cb4-9e18-49ed0662571c" providerId="ADAL" clId="{E47E26B7-4346-4BCE-A55E-8B76FDBCCF63}" dt="2022-02-20T14:48:22.677" v="124" actId="14100"/>
          <ac:picMkLst>
            <pc:docMk/>
            <pc:sldMk cId="2371469973" sldId="280"/>
            <ac:picMk id="14" creationId="{FDF5BE71-0073-4903-905E-07B28A6A8CE6}"/>
          </ac:picMkLst>
        </pc:picChg>
      </pc:sldChg>
      <pc:sldChg chg="delSp modSp mod">
        <pc:chgData name="Rose Darwin [TBCS-NOR]" userId="96e9ce63-dc63-4cb4-9e18-49ed0662571c" providerId="ADAL" clId="{E47E26B7-4346-4BCE-A55E-8B76FDBCCF63}" dt="2022-02-20T14:49:23.847" v="135" actId="14100"/>
        <pc:sldMkLst>
          <pc:docMk/>
          <pc:sldMk cId="2222086641" sldId="281"/>
        </pc:sldMkLst>
        <pc:spChg chg="mod">
          <ac:chgData name="Rose Darwin [TBCS-NOR]" userId="96e9ce63-dc63-4cb4-9e18-49ed0662571c" providerId="ADAL" clId="{E47E26B7-4346-4BCE-A55E-8B76FDBCCF63}" dt="2022-02-20T14:49:08.998" v="130" actId="255"/>
          <ac:spMkLst>
            <pc:docMk/>
            <pc:sldMk cId="2222086641" sldId="281"/>
            <ac:spMk id="2" creationId="{211E3DDB-B850-4C07-908D-CDC3D88EC46E}"/>
          </ac:spMkLst>
        </pc:spChg>
        <pc:spChg chg="del">
          <ac:chgData name="Rose Darwin [TBCS-NOR]" userId="96e9ce63-dc63-4cb4-9e18-49ed0662571c" providerId="ADAL" clId="{E47E26B7-4346-4BCE-A55E-8B76FDBCCF63}" dt="2022-02-20T14:49:14.501" v="132" actId="478"/>
          <ac:spMkLst>
            <pc:docMk/>
            <pc:sldMk cId="2222086641" sldId="281"/>
            <ac:spMk id="11" creationId="{00000000-0000-0000-0000-000000000000}"/>
          </ac:spMkLst>
        </pc:spChg>
        <pc:spChg chg="mod">
          <ac:chgData name="Rose Darwin [TBCS-NOR]" userId="96e9ce63-dc63-4cb4-9e18-49ed0662571c" providerId="ADAL" clId="{E47E26B7-4346-4BCE-A55E-8B76FDBCCF63}" dt="2022-02-20T14:48:48.836" v="128" actId="255"/>
          <ac:spMkLst>
            <pc:docMk/>
            <pc:sldMk cId="2222086641" sldId="281"/>
            <ac:spMk id="22" creationId="{7AA7AD56-FF8A-42E3-B30F-E36B1F8A5919}"/>
          </ac:spMkLst>
        </pc:spChg>
        <pc:picChg chg="mod">
          <ac:chgData name="Rose Darwin [TBCS-NOR]" userId="96e9ce63-dc63-4cb4-9e18-49ed0662571c" providerId="ADAL" clId="{E47E26B7-4346-4BCE-A55E-8B76FDBCCF63}" dt="2022-02-20T14:49:23.847" v="135" actId="14100"/>
          <ac:picMkLst>
            <pc:docMk/>
            <pc:sldMk cId="2222086641" sldId="281"/>
            <ac:picMk id="12" creationId="{8FEBCB3B-7854-412B-A419-8F6DBCF97840}"/>
          </ac:picMkLst>
        </pc:picChg>
      </pc:sldChg>
      <pc:sldChg chg="modSp del mod">
        <pc:chgData name="Rose Darwin [TBCS-NOR]" userId="96e9ce63-dc63-4cb4-9e18-49ed0662571c" providerId="ADAL" clId="{E47E26B7-4346-4BCE-A55E-8B76FDBCCF63}" dt="2022-02-20T14:48:27.375" v="125" actId="2696"/>
        <pc:sldMkLst>
          <pc:docMk/>
          <pc:sldMk cId="1410414399" sldId="283"/>
        </pc:sldMkLst>
        <pc:spChg chg="mod">
          <ac:chgData name="Rose Darwin [TBCS-NOR]" userId="96e9ce63-dc63-4cb4-9e18-49ed0662571c" providerId="ADAL" clId="{E47E26B7-4346-4BCE-A55E-8B76FDBCCF63}" dt="2022-02-20T14:45:50.716" v="76" actId="21"/>
          <ac:spMkLst>
            <pc:docMk/>
            <pc:sldMk cId="1410414399" sldId="283"/>
            <ac:spMk id="4" creationId="{00000000-0000-0000-0000-000000000000}"/>
          </ac:spMkLst>
        </pc:spChg>
      </pc:sldChg>
      <pc:sldChg chg="addSp delSp modSp mod setBg">
        <pc:chgData name="Rose Darwin [TBCS-NOR]" userId="96e9ce63-dc63-4cb4-9e18-49ed0662571c" providerId="ADAL" clId="{E47E26B7-4346-4BCE-A55E-8B76FDBCCF63}" dt="2022-02-20T14:56:30.648" v="210" actId="14100"/>
        <pc:sldMkLst>
          <pc:docMk/>
          <pc:sldMk cId="1422872571" sldId="287"/>
        </pc:sldMkLst>
        <pc:spChg chg="mod ord">
          <ac:chgData name="Rose Darwin [TBCS-NOR]" userId="96e9ce63-dc63-4cb4-9e18-49ed0662571c" providerId="ADAL" clId="{E47E26B7-4346-4BCE-A55E-8B76FDBCCF63}" dt="2022-02-20T14:56:06.837" v="203" actId="14100"/>
          <ac:spMkLst>
            <pc:docMk/>
            <pc:sldMk cId="1422872571" sldId="287"/>
            <ac:spMk id="3" creationId="{00000000-0000-0000-0000-000000000000}"/>
          </ac:spMkLst>
        </pc:spChg>
        <pc:spChg chg="mod ord">
          <ac:chgData name="Rose Darwin [TBCS-NOR]" userId="96e9ce63-dc63-4cb4-9e18-49ed0662571c" providerId="ADAL" clId="{E47E26B7-4346-4BCE-A55E-8B76FDBCCF63}" dt="2022-02-20T14:55:11.694" v="190" actId="26606"/>
          <ac:spMkLst>
            <pc:docMk/>
            <pc:sldMk cId="1422872571" sldId="287"/>
            <ac:spMk id="4" creationId="{5DF581E2-76BD-428D-9DB0-76FDC575B7C8}"/>
          </ac:spMkLst>
        </pc:spChg>
        <pc:spChg chg="mod">
          <ac:chgData name="Rose Darwin [TBCS-NOR]" userId="96e9ce63-dc63-4cb4-9e18-49ed0662571c" providerId="ADAL" clId="{E47E26B7-4346-4BCE-A55E-8B76FDBCCF63}" dt="2022-02-20T14:56:01.489" v="201" actId="1076"/>
          <ac:spMkLst>
            <pc:docMk/>
            <pc:sldMk cId="1422872571" sldId="287"/>
            <ac:spMk id="5" creationId="{CAF102F8-153E-4027-883A-CDB8A6591868}"/>
          </ac:spMkLst>
        </pc:spChg>
        <pc:spChg chg="add del">
          <ac:chgData name="Rose Darwin [TBCS-NOR]" userId="96e9ce63-dc63-4cb4-9e18-49ed0662571c" providerId="ADAL" clId="{E47E26B7-4346-4BCE-A55E-8B76FDBCCF63}" dt="2022-02-20T14:55:11.694" v="190" actId="26606"/>
          <ac:spMkLst>
            <pc:docMk/>
            <pc:sldMk cId="1422872571" sldId="287"/>
            <ac:spMk id="16" creationId="{D2B783EE-0239-4717-BBEA-8C9EAC61C824}"/>
          </ac:spMkLst>
        </pc:spChg>
        <pc:spChg chg="add del">
          <ac:chgData name="Rose Darwin [TBCS-NOR]" userId="96e9ce63-dc63-4cb4-9e18-49ed0662571c" providerId="ADAL" clId="{E47E26B7-4346-4BCE-A55E-8B76FDBCCF63}" dt="2022-02-20T14:55:11.694" v="190" actId="26606"/>
          <ac:spMkLst>
            <pc:docMk/>
            <pc:sldMk cId="1422872571" sldId="287"/>
            <ac:spMk id="18" creationId="{A7B99495-F43F-4D80-A44F-2CB4764EB90B}"/>
          </ac:spMkLst>
        </pc:spChg>
        <pc:spChg chg="add del">
          <ac:chgData name="Rose Darwin [TBCS-NOR]" userId="96e9ce63-dc63-4cb4-9e18-49ed0662571c" providerId="ADAL" clId="{E47E26B7-4346-4BCE-A55E-8B76FDBCCF63}" dt="2022-02-20T14:55:11.694" v="190" actId="26606"/>
          <ac:spMkLst>
            <pc:docMk/>
            <pc:sldMk cId="1422872571" sldId="287"/>
            <ac:spMk id="20" creationId="{70BEB1E7-2F88-40BC-B73D-42E5B6F80BFC}"/>
          </ac:spMkLst>
        </pc:spChg>
        <pc:picChg chg="add mod">
          <ac:chgData name="Rose Darwin [TBCS-NOR]" userId="96e9ce63-dc63-4cb4-9e18-49ed0662571c" providerId="ADAL" clId="{E47E26B7-4346-4BCE-A55E-8B76FDBCCF63}" dt="2022-02-20T14:56:19.729" v="208" actId="14100"/>
          <ac:picMkLst>
            <pc:docMk/>
            <pc:sldMk cId="1422872571" sldId="287"/>
            <ac:picMk id="2" creationId="{C1D301A4-40CF-4596-BE86-5CC7D4A2CD34}"/>
          </ac:picMkLst>
        </pc:picChg>
        <pc:picChg chg="mod">
          <ac:chgData name="Rose Darwin [TBCS-NOR]" userId="96e9ce63-dc63-4cb4-9e18-49ed0662571c" providerId="ADAL" clId="{E47E26B7-4346-4BCE-A55E-8B76FDBCCF63}" dt="2022-02-20T14:56:30.648" v="210" actId="14100"/>
          <ac:picMkLst>
            <pc:docMk/>
            <pc:sldMk cId="1422872571" sldId="287"/>
            <ac:picMk id="11" creationId="{C8D181F4-2814-4AE6-9764-ADCC4F91E853}"/>
          </ac:picMkLst>
        </pc:picChg>
      </pc:sldChg>
      <pc:sldChg chg="addSp modSp mod">
        <pc:chgData name="Rose Darwin [TBCS-NOR]" userId="96e9ce63-dc63-4cb4-9e18-49ed0662571c" providerId="ADAL" clId="{E47E26B7-4346-4BCE-A55E-8B76FDBCCF63}" dt="2022-02-20T15:05:01.193" v="246" actId="14100"/>
        <pc:sldMkLst>
          <pc:docMk/>
          <pc:sldMk cId="4284223571" sldId="288"/>
        </pc:sldMkLst>
        <pc:spChg chg="mod">
          <ac:chgData name="Rose Darwin [TBCS-NOR]" userId="96e9ce63-dc63-4cb4-9e18-49ed0662571c" providerId="ADAL" clId="{E47E26B7-4346-4BCE-A55E-8B76FDBCCF63}" dt="2022-02-20T14:44:14.985" v="61" actId="1076"/>
          <ac:spMkLst>
            <pc:docMk/>
            <pc:sldMk cId="4284223571" sldId="288"/>
            <ac:spMk id="2" creationId="{79C4904B-4214-4C64-944C-6B767CDB94B4}"/>
          </ac:spMkLst>
        </pc:spChg>
        <pc:spChg chg="add mod">
          <ac:chgData name="Rose Darwin [TBCS-NOR]" userId="96e9ce63-dc63-4cb4-9e18-49ed0662571c" providerId="ADAL" clId="{E47E26B7-4346-4BCE-A55E-8B76FDBCCF63}" dt="2022-02-20T15:04:31.338" v="240" actId="1076"/>
          <ac:spMkLst>
            <pc:docMk/>
            <pc:sldMk cId="4284223571" sldId="288"/>
            <ac:spMk id="4" creationId="{7A151E2E-38B9-4C53-9F58-B22DFC1F0896}"/>
          </ac:spMkLst>
        </pc:spChg>
        <pc:spChg chg="mod">
          <ac:chgData name="Rose Darwin [TBCS-NOR]" userId="96e9ce63-dc63-4cb4-9e18-49ed0662571c" providerId="ADAL" clId="{E47E26B7-4346-4BCE-A55E-8B76FDBCCF63}" dt="2022-02-20T15:04:57.397" v="245" actId="122"/>
          <ac:spMkLst>
            <pc:docMk/>
            <pc:sldMk cId="4284223571" sldId="288"/>
            <ac:spMk id="12" creationId="{7BB0464F-EF3D-4AD3-B039-F8C608EC26E7}"/>
          </ac:spMkLst>
        </pc:spChg>
        <pc:picChg chg="add mod">
          <ac:chgData name="Rose Darwin [TBCS-NOR]" userId="96e9ce63-dc63-4cb4-9e18-49ed0662571c" providerId="ADAL" clId="{E47E26B7-4346-4BCE-A55E-8B76FDBCCF63}" dt="2022-02-20T15:05:01.193" v="246" actId="14100"/>
          <ac:picMkLst>
            <pc:docMk/>
            <pc:sldMk cId="4284223571" sldId="288"/>
            <ac:picMk id="5" creationId="{F4F441A3-82F8-485C-B07B-BA9CC906EA57}"/>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20/02/2022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5391812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6053523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21041024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20/02/2022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20/02/2022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20/02/2022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20/02/2022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20/02/2022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20/02/2022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20/02/2022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20/02/2022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20/02/2022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20/02/2022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20/02/2022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20/02/2022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43608" y="188640"/>
            <a:ext cx="7056784" cy="974562"/>
          </a:xfrm>
          <a:prstGeom prst="rect">
            <a:avLst/>
          </a:prstGeom>
        </p:spPr>
        <p:txBody>
          <a:bodyPr wrap="square">
            <a:sp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Kristen ITC" panose="03050502040202030202" pitchFamily="66" charset="0"/>
                <a:ea typeface="Calibri" panose="020F0502020204030204" pitchFamily="34" charset="0"/>
                <a:cs typeface="Calibri" panose="020F0502020204030204" pitchFamily="34" charset="0"/>
              </a:rPr>
              <a:t>Gospel: 7th Sunday of Ordinary Time </a:t>
            </a:r>
            <a:endParaRPr lang="en-GB" sz="2400" b="1" dirty="0">
              <a:solidFill>
                <a:prstClr val="black"/>
              </a:solidFill>
              <a:latin typeface="Kristen ITC" panose="03050502040202030202" pitchFamily="66" charset="0"/>
              <a:ea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Kristen ITC" panose="03050502040202030202" pitchFamily="66" charset="0"/>
                <a:ea typeface="Calibri" panose="020F0502020204030204" pitchFamily="34" charset="0"/>
                <a:cs typeface="Calibri" panose="020F0502020204030204" pitchFamily="34" charset="0"/>
              </a:rPr>
              <a:t>Year C</a:t>
            </a: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pic>
        <p:nvPicPr>
          <p:cNvPr id="1026" name="Picture 2" descr="Luke 6:27-28 - Lovesvg.com">
            <a:extLst>
              <a:ext uri="{FF2B5EF4-FFF2-40B4-BE49-F238E27FC236}">
                <a16:creationId xmlns:a16="http://schemas.microsoft.com/office/drawing/2014/main" id="{954BE023-8F34-4B1C-8A62-AB95ACDD9C7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9046" b="9051"/>
          <a:stretch/>
        </p:blipFill>
        <p:spPr bwMode="auto">
          <a:xfrm>
            <a:off x="1367644" y="1340769"/>
            <a:ext cx="6408712" cy="456881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BA7D4B8-2020-487A-B43B-5AE20F303C68}"/>
              </a:ext>
            </a:extLst>
          </p:cNvPr>
          <p:cNvSpPr txBox="1"/>
          <p:nvPr/>
        </p:nvSpPr>
        <p:spPr>
          <a:xfrm>
            <a:off x="3095836" y="5909579"/>
            <a:ext cx="2952328" cy="923330"/>
          </a:xfrm>
          <a:prstGeom prst="rect">
            <a:avLst/>
          </a:prstGeom>
          <a:noFill/>
        </p:spPr>
        <p:txBody>
          <a:bodyPr wrap="square" rtlCol="0">
            <a:spAutoFit/>
          </a:bodyPr>
          <a:lstStyle/>
          <a:p>
            <a:r>
              <a:rPr lang="en-GB" dirty="0"/>
              <a:t>https://www.youtube.com/watch?v=PUtll3mNj5U&amp;list=RDPUtll3mNj5U&amp;start_radio=1</a:t>
            </a:r>
          </a:p>
        </p:txBody>
      </p:sp>
      <p:sp>
        <p:nvSpPr>
          <p:cNvPr id="7" name="TextBox 6">
            <a:extLst>
              <a:ext uri="{FF2B5EF4-FFF2-40B4-BE49-F238E27FC236}">
                <a16:creationId xmlns:a16="http://schemas.microsoft.com/office/drawing/2014/main" id="{2C9760F4-975F-4C97-A0AF-2F30271474A0}"/>
              </a:ext>
            </a:extLst>
          </p:cNvPr>
          <p:cNvSpPr txBox="1"/>
          <p:nvPr/>
        </p:nvSpPr>
        <p:spPr>
          <a:xfrm>
            <a:off x="6948264" y="5966112"/>
            <a:ext cx="216024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a:ea typeface="+mn-ea"/>
                <a:cs typeface="+mn-cs"/>
              </a:rPr>
              <a:t>https://www.youtube.com/watch?v=d48-qbcovVY</a:t>
            </a:r>
          </a:p>
        </p:txBody>
      </p:sp>
      <p:sp>
        <p:nvSpPr>
          <p:cNvPr id="2" name="TextBox 1">
            <a:extLst>
              <a:ext uri="{FF2B5EF4-FFF2-40B4-BE49-F238E27FC236}">
                <a16:creationId xmlns:a16="http://schemas.microsoft.com/office/drawing/2014/main" id="{00083F1A-19DB-43CC-AB09-4EA14F3D6A7D}"/>
              </a:ext>
            </a:extLst>
          </p:cNvPr>
          <p:cNvSpPr txBox="1"/>
          <p:nvPr/>
        </p:nvSpPr>
        <p:spPr>
          <a:xfrm>
            <a:off x="179512" y="5919662"/>
            <a:ext cx="1944216" cy="923330"/>
          </a:xfrm>
          <a:prstGeom prst="rect">
            <a:avLst/>
          </a:prstGeom>
          <a:noFill/>
        </p:spPr>
        <p:txBody>
          <a:bodyPr wrap="square" rtlCol="0">
            <a:spAutoFit/>
          </a:bodyPr>
          <a:lstStyle/>
          <a:p>
            <a:r>
              <a:rPr lang="en-GB"/>
              <a:t>https://www.youtube.com/watch?v=vdMIxCdlY-c</a:t>
            </a:r>
            <a:endParaRPr lang="en-GB" dirty="0"/>
          </a:p>
        </p:txBody>
      </p:sp>
    </p:spTree>
    <p:extLst>
      <p:ext uri="{BB962C8B-B14F-4D97-AF65-F5344CB8AC3E}">
        <p14:creationId xmlns:p14="http://schemas.microsoft.com/office/powerpoint/2010/main" val="9981934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79C4904B-4214-4C64-944C-6B767CDB94B4}"/>
              </a:ext>
            </a:extLst>
          </p:cNvPr>
          <p:cNvSpPr txBox="1"/>
          <p:nvPr/>
        </p:nvSpPr>
        <p:spPr>
          <a:xfrm>
            <a:off x="1547664" y="5725340"/>
            <a:ext cx="6768752"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The Gospel of the Lord,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Praise to you Lord Jesus Christ.</a:t>
            </a:r>
          </a:p>
        </p:txBody>
      </p:sp>
      <p:sp>
        <p:nvSpPr>
          <p:cNvPr id="12" name="TextBox 11">
            <a:extLst>
              <a:ext uri="{FF2B5EF4-FFF2-40B4-BE49-F238E27FC236}">
                <a16:creationId xmlns:a16="http://schemas.microsoft.com/office/drawing/2014/main" id="{7BB0464F-EF3D-4AD3-B039-F8C608EC26E7}"/>
              </a:ext>
            </a:extLst>
          </p:cNvPr>
          <p:cNvSpPr txBox="1"/>
          <p:nvPr/>
        </p:nvSpPr>
        <p:spPr>
          <a:xfrm>
            <a:off x="0" y="1268760"/>
            <a:ext cx="9036495" cy="3906951"/>
          </a:xfrm>
          <a:prstGeom prst="rect">
            <a:avLst/>
          </a:prstGeom>
          <a:noFill/>
        </p:spPr>
        <p:txBody>
          <a:bodyPr wrap="square">
            <a:spAutoFit/>
          </a:bodyPr>
          <a:lstStyle/>
          <a:p>
            <a:pPr algn="ctr">
              <a:lnSpc>
                <a:spcPct val="107000"/>
              </a:lnSpc>
              <a:spcAft>
                <a:spcPts val="800"/>
              </a:spcAft>
            </a:pPr>
            <a:r>
              <a:rPr lang="en-GB" sz="3200" dirty="0">
                <a:effectLst/>
                <a:latin typeface="Comic Sans MS" panose="030F0702030302020204" pitchFamily="66" charset="0"/>
                <a:ea typeface="Calibri" panose="020F0502020204030204" pitchFamily="34" charset="0"/>
                <a:cs typeface="Calibri" panose="020F0502020204030204" pitchFamily="34" charset="0"/>
              </a:rPr>
              <a:t>Jesus said to his disciples: ‘I say this to you who are listening: Love your enemies, do good to those who hate you, bless those who curse you, pray for those who treat you badly</a:t>
            </a:r>
            <a:r>
              <a:rPr lang="en-GB" sz="3200" dirty="0">
                <a:latin typeface="Comic Sans MS" panose="030F0702030302020204" pitchFamily="66" charset="0"/>
                <a:ea typeface="Calibri" panose="020F0502020204030204" pitchFamily="34" charset="0"/>
                <a:cs typeface="Calibri" panose="020F0502020204030204" pitchFamily="34" charset="0"/>
              </a:rPr>
              <a:t>…</a:t>
            </a:r>
          </a:p>
          <a:p>
            <a:pPr algn="ctr">
              <a:lnSpc>
                <a:spcPct val="107000"/>
              </a:lnSpc>
              <a:spcAft>
                <a:spcPts val="800"/>
              </a:spcAft>
            </a:pPr>
            <a:r>
              <a:rPr lang="en-GB" sz="3200" dirty="0">
                <a:effectLst/>
                <a:latin typeface="Comic Sans MS" panose="030F0702030302020204" pitchFamily="66" charset="0"/>
                <a:ea typeface="Calibri" panose="020F0502020204030204" pitchFamily="34" charset="0"/>
                <a:cs typeface="Calibri" panose="020F0502020204030204" pitchFamily="34" charset="0"/>
              </a:rPr>
              <a:t>… be compassionate as your Father is compassionate.’ </a:t>
            </a:r>
          </a:p>
          <a:p>
            <a:pPr algn="ctr"/>
            <a:r>
              <a:rPr lang="en-GB" sz="2000" dirty="0">
                <a:effectLst/>
                <a:latin typeface="Comic Sans MS" panose="030F0702030302020204" pitchFamily="66" charset="0"/>
                <a:ea typeface="Calibri" panose="020F0502020204030204" pitchFamily="34" charset="0"/>
                <a:cs typeface="Calibri" panose="020F0502020204030204" pitchFamily="34" charset="0"/>
              </a:rPr>
              <a:t>Adapted from Luke 6:27-38</a:t>
            </a:r>
          </a:p>
        </p:txBody>
      </p:sp>
      <p:sp>
        <p:nvSpPr>
          <p:cNvPr id="4" name="TextBox 3">
            <a:extLst>
              <a:ext uri="{FF2B5EF4-FFF2-40B4-BE49-F238E27FC236}">
                <a16:creationId xmlns:a16="http://schemas.microsoft.com/office/drawing/2014/main" id="{7A151E2E-38B9-4C53-9F58-B22DFC1F0896}"/>
              </a:ext>
            </a:extLst>
          </p:cNvPr>
          <p:cNvSpPr txBox="1"/>
          <p:nvPr/>
        </p:nvSpPr>
        <p:spPr>
          <a:xfrm>
            <a:off x="131880" y="-26743"/>
            <a:ext cx="8928991" cy="1220142"/>
          </a:xfrm>
          <a:prstGeom prst="rect">
            <a:avLst/>
          </a:prstGeom>
          <a:noFill/>
        </p:spPr>
        <p:txBody>
          <a:bodyPr wrap="square" rtlCol="0">
            <a:sp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3200" b="1" i="0" u="sng"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Gospel </a:t>
            </a: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320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7th Sunday of Ordinary Time Year C</a:t>
            </a:r>
          </a:p>
        </p:txBody>
      </p:sp>
      <p:pic>
        <p:nvPicPr>
          <p:cNvPr id="5" name="Picture 4">
            <a:extLst>
              <a:ext uri="{FF2B5EF4-FFF2-40B4-BE49-F238E27FC236}">
                <a16:creationId xmlns:a16="http://schemas.microsoft.com/office/drawing/2014/main" id="{F4F441A3-82F8-485C-B07B-BA9CC906EA57}"/>
              </a:ext>
            </a:extLst>
          </p:cNvPr>
          <p:cNvPicPr>
            <a:picLocks noChangeAspect="1"/>
          </p:cNvPicPr>
          <p:nvPr/>
        </p:nvPicPr>
        <p:blipFill>
          <a:blip r:embed="rId3"/>
          <a:stretch>
            <a:fillRect/>
          </a:stretch>
        </p:blipFill>
        <p:spPr>
          <a:xfrm>
            <a:off x="7020272" y="3994551"/>
            <a:ext cx="1920825" cy="1730789"/>
          </a:xfrm>
          <a:prstGeom prst="rect">
            <a:avLst/>
          </a:prstGeom>
        </p:spPr>
      </p:pic>
    </p:spTree>
    <p:extLst>
      <p:ext uri="{BB962C8B-B14F-4D97-AF65-F5344CB8AC3E}">
        <p14:creationId xmlns:p14="http://schemas.microsoft.com/office/powerpoint/2010/main" val="42842235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32977" y="242856"/>
            <a:ext cx="8133262" cy="2616101"/>
          </a:xfrm>
          <a:prstGeom prst="rect">
            <a:avLst/>
          </a:prstGeom>
          <a:ln w="28575">
            <a:solidFill>
              <a:srgbClr val="0070C0"/>
            </a:solidFill>
          </a:ln>
        </p:spPr>
        <p:txBody>
          <a:bodyPr wrap="square">
            <a:spAutoFit/>
          </a:bodyPr>
          <a:lstStyle/>
          <a:p>
            <a:r>
              <a:rPr lang="en-GB" sz="2000" b="1" dirty="0">
                <a:latin typeface="Comic Sans MS" panose="030F0702030302020204" pitchFamily="66" charset="0"/>
                <a:ea typeface="Calibri" panose="020F0502020204030204" pitchFamily="34" charset="0"/>
              </a:rPr>
              <a:t>Reflection: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000000"/>
                </a:solidFill>
                <a:effectLst/>
                <a:uLnTx/>
                <a:uFillTx/>
                <a:latin typeface="Comic Sans MS" panose="030F0702030302020204" pitchFamily="66" charset="0"/>
                <a:ea typeface="Calibri" panose="020F0502020204030204" pitchFamily="34" charset="0"/>
                <a:cs typeface="Times New Roman" panose="02020603050405020304" pitchFamily="18" charset="0"/>
              </a:rPr>
              <a:t>Jesus knows that we are human and cannot always be perfect. He doesn</a:t>
            </a:r>
            <a:r>
              <a:rPr kumimoji="0" lang="en-GB" sz="2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’t</a:t>
            </a:r>
            <a:r>
              <a:rPr kumimoji="0" lang="en-GB" sz="2400" b="0" i="0" u="none" strike="noStrike" kern="1200" cap="none" spc="0" normalizeH="0" baseline="0" noProof="0" dirty="0">
                <a:ln>
                  <a:noFill/>
                </a:ln>
                <a:solidFill>
                  <a:srgbClr val="000000"/>
                </a:solidFill>
                <a:effectLst/>
                <a:uLnTx/>
                <a:uFillTx/>
                <a:latin typeface="Comic Sans MS" panose="030F0702030302020204" pitchFamily="66" charset="0"/>
                <a:ea typeface="Calibri" panose="020F0502020204030204" pitchFamily="34" charset="0"/>
                <a:cs typeface="Times New Roman" panose="02020603050405020304" pitchFamily="18" charset="0"/>
              </a:rPr>
              <a:t> not expect us to do everything correctly all the time. However, Jesus does expect us to serve the Kingdom of God by following his example of loving others, including our enemies, and being generous to those who need our help.</a:t>
            </a: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56410510-FB16-4158-A153-CA8449AB87E5}"/>
              </a:ext>
            </a:extLst>
          </p:cNvPr>
          <p:cNvSpPr txBox="1"/>
          <p:nvPr/>
        </p:nvSpPr>
        <p:spPr>
          <a:xfrm>
            <a:off x="532977" y="3140968"/>
            <a:ext cx="5335166" cy="3337965"/>
          </a:xfrm>
          <a:prstGeom prst="rect">
            <a:avLst/>
          </a:prstGeom>
          <a:noFill/>
          <a:ln w="28575">
            <a:solidFill>
              <a:srgbClr val="0070C0"/>
            </a:solidFill>
          </a:ln>
        </p:spPr>
        <p:txBody>
          <a:bodyPr wrap="square" rtlCol="0">
            <a:sp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God does not distinguish between good and bad people in His love for mankind. In the Gospel, God asks for his people to sort out their </a:t>
            </a:r>
            <a:r>
              <a:rPr kumimoji="0" lang="en-GB" sz="2400" b="0" i="0" u="none" strike="noStrike" kern="1200" cap="none" spc="0" normalizeH="0" baseline="0" noProof="0" dirty="0" err="1">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qyarrels</a:t>
            </a: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 not to hold grudges and to love others as themselves.</a:t>
            </a: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What a different place this world would be if we all lived in that way! </a:t>
            </a: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pic>
        <p:nvPicPr>
          <p:cNvPr id="14" name="Picture 13" descr="As I Have Loved You Love One Another - As I Have Loved You Love One Another  - Sticker | TeePublic">
            <a:extLst>
              <a:ext uri="{FF2B5EF4-FFF2-40B4-BE49-F238E27FC236}">
                <a16:creationId xmlns:a16="http://schemas.microsoft.com/office/drawing/2014/main" id="{FDF5BE71-0073-4903-905E-07B28A6A8CE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2630" b="14114"/>
          <a:stretch/>
        </p:blipFill>
        <p:spPr bwMode="auto">
          <a:xfrm>
            <a:off x="6012161" y="3142564"/>
            <a:ext cx="2736304" cy="3238764"/>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71469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101E824D-D1AB-48E4-A5D4-53FF3EBBAD77}"/>
              </a:ext>
            </a:extLst>
          </p:cNvPr>
          <p:cNvSpPr txBox="1"/>
          <p:nvPr/>
        </p:nvSpPr>
        <p:spPr>
          <a:xfrm>
            <a:off x="214103" y="140883"/>
            <a:ext cx="3133761" cy="466025"/>
          </a:xfrm>
          <a:prstGeom prst="rect">
            <a:avLst/>
          </a:prstGeom>
          <a:noFill/>
        </p:spPr>
        <p:txBody>
          <a:bodyPr wrap="square" rtlCol="0">
            <a:sp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2400" b="1" i="0" u="none" strike="noStrike" kern="1200" cap="none" spc="8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Post-it challenge:</a:t>
            </a:r>
            <a:endPar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p:txBody>
      </p:sp>
      <p:sp>
        <p:nvSpPr>
          <p:cNvPr id="22" name="TextBox 21">
            <a:extLst>
              <a:ext uri="{FF2B5EF4-FFF2-40B4-BE49-F238E27FC236}">
                <a16:creationId xmlns:a16="http://schemas.microsoft.com/office/drawing/2014/main" id="{7AA7AD56-FF8A-42E3-B30F-E36B1F8A5919}"/>
              </a:ext>
            </a:extLst>
          </p:cNvPr>
          <p:cNvSpPr txBox="1"/>
          <p:nvPr/>
        </p:nvSpPr>
        <p:spPr>
          <a:xfrm>
            <a:off x="214103" y="904984"/>
            <a:ext cx="8390345" cy="864339"/>
          </a:xfrm>
          <a:prstGeom prst="rect">
            <a:avLst/>
          </a:prstGeom>
          <a:noFill/>
        </p:spPr>
        <p:txBody>
          <a:bodyPr wrap="square">
            <a:spAutoFit/>
          </a:bodyPr>
          <a:lstStyle/>
          <a:p>
            <a:pPr>
              <a:lnSpc>
                <a:spcPct val="107000"/>
              </a:lnSpc>
              <a:spcAft>
                <a:spcPts val="800"/>
              </a:spcAft>
            </a:pPr>
            <a:r>
              <a:rPr lang="en-GB" sz="2400" b="1" i="1" dirty="0">
                <a:solidFill>
                  <a:srgbClr val="00B050"/>
                </a:solidFill>
                <a:effectLst/>
                <a:latin typeface="Comic Sans MS" panose="030F0702030302020204" pitchFamily="66" charset="0"/>
                <a:ea typeface="Calibri" panose="020F0502020204030204" pitchFamily="34" charset="0"/>
                <a:cs typeface="Calibri" panose="020F0502020204030204" pitchFamily="34" charset="0"/>
              </a:rPr>
              <a:t>How would you like others (family, friends, strangers), to treat you?</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2" name="Picture 11" descr="PRINTABLE Treat Others the Way You Want to Be Treated Sign | Etsy Hong Kong">
            <a:extLst>
              <a:ext uri="{FF2B5EF4-FFF2-40B4-BE49-F238E27FC236}">
                <a16:creationId xmlns:a16="http://schemas.microsoft.com/office/drawing/2014/main" id="{8FEBCB3B-7854-412B-A419-8F6DBCF9784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6220" t="8376" r="18634" b="10126"/>
          <a:stretch/>
        </p:blipFill>
        <p:spPr bwMode="auto">
          <a:xfrm>
            <a:off x="5378217" y="2204865"/>
            <a:ext cx="3298239" cy="4403586"/>
          </a:xfrm>
          <a:prstGeom prst="rect">
            <a:avLst/>
          </a:prstGeom>
          <a:noFill/>
          <a:ln>
            <a:noFill/>
          </a:ln>
          <a:extLst>
            <a:ext uri="{53640926-AAD7-44D8-BBD7-CCE9431645EC}">
              <a14:shadowObscured xmlns:a14="http://schemas.microsoft.com/office/drawing/2010/main"/>
            </a:ext>
          </a:extLst>
        </p:spPr>
      </p:pic>
      <p:sp>
        <p:nvSpPr>
          <p:cNvPr id="2" name="TextBox 1">
            <a:extLst>
              <a:ext uri="{FF2B5EF4-FFF2-40B4-BE49-F238E27FC236}">
                <a16:creationId xmlns:a16="http://schemas.microsoft.com/office/drawing/2014/main" id="{211E3DDB-B850-4C07-908D-CDC3D88EC46E}"/>
              </a:ext>
            </a:extLst>
          </p:cNvPr>
          <p:cNvSpPr txBox="1"/>
          <p:nvPr/>
        </p:nvSpPr>
        <p:spPr>
          <a:xfrm>
            <a:off x="323528" y="2067400"/>
            <a:ext cx="4680520" cy="4541051"/>
          </a:xfrm>
          <a:prstGeom prst="rect">
            <a:avLst/>
          </a:prstGeom>
          <a:noFill/>
        </p:spPr>
        <p:txBody>
          <a:bodyPr wrap="square" rtlCol="0">
            <a:sp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2400" b="1" i="1" u="none" strike="noStrike" kern="1200" cap="none" spc="0" normalizeH="0" baseline="0" noProof="0" dirty="0">
                <a:ln>
                  <a:noFill/>
                </a:ln>
                <a:solidFill>
                  <a:srgbClr val="00B050"/>
                </a:solidFill>
                <a:effectLst/>
                <a:uLnTx/>
                <a:uFillTx/>
                <a:latin typeface="Comic Sans MS" panose="030F0702030302020204" pitchFamily="66" charset="0"/>
                <a:ea typeface="Calibri" panose="020F0502020204030204" pitchFamily="34" charset="0"/>
                <a:cs typeface="Times New Roman" panose="02020603050405020304" pitchFamily="18" charset="0"/>
              </a:rPr>
              <a:t>How does this Gospel message ‘love your enemies … pray for those who treat you badly…’ link with the message ‘treat others the way you want to be treated”?</a:t>
            </a: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2400" b="1" i="1" u="none" strike="noStrike" kern="1200" cap="none" spc="0" normalizeH="0" baseline="0" noProof="0" dirty="0">
                <a:ln>
                  <a:noFill/>
                </a:ln>
                <a:solidFill>
                  <a:srgbClr val="00B050"/>
                </a:solidFill>
                <a:effectLst/>
                <a:uLnTx/>
                <a:uFillTx/>
                <a:latin typeface="Comic Sans MS" panose="030F0702030302020204" pitchFamily="66" charset="0"/>
                <a:ea typeface="Calibri" panose="020F0502020204030204" pitchFamily="34" charset="0"/>
                <a:cs typeface="Times New Roman" panose="02020603050405020304" pitchFamily="18" charset="0"/>
              </a:rPr>
              <a:t> </a:t>
            </a: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1" u="none" strike="noStrike" kern="1200" cap="none" spc="0" normalizeH="0" baseline="0" noProof="0" dirty="0">
                <a:ln>
                  <a:noFill/>
                </a:ln>
                <a:solidFill>
                  <a:srgbClr val="00B050"/>
                </a:solidFill>
                <a:effectLst/>
                <a:uLnTx/>
                <a:uFillTx/>
                <a:latin typeface="Comic Sans MS" panose="030F0702030302020204" pitchFamily="66" charset="0"/>
                <a:ea typeface="Calibri" panose="020F0502020204030204" pitchFamily="34" charset="0"/>
                <a:cs typeface="Calibri" panose="020F0502020204030204" pitchFamily="34" charset="0"/>
              </a:rPr>
              <a:t>Now say a quiet prayer for ‘your enemy’… for someone who is not your favourite person right now.</a:t>
            </a: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220866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1" y="850503"/>
            <a:ext cx="5904656" cy="4189095"/>
          </a:xfrm>
          <a:prstGeom prst="rect">
            <a:avLst/>
          </a:prstGeom>
        </p:spPr>
        <p:txBody>
          <a:bodyPr wrap="square">
            <a:spAutoFit/>
          </a:bodyPr>
          <a:lstStyle/>
          <a:p>
            <a:pPr>
              <a:lnSpc>
                <a:spcPct val="107000"/>
              </a:lnSpc>
              <a:spcAft>
                <a:spcPts val="800"/>
              </a:spcAft>
            </a:pPr>
            <a:r>
              <a:rPr lang="en-GB" sz="2800" b="1" dirty="0">
                <a:effectLst/>
                <a:latin typeface="Ink Free" panose="03080402000500000000" pitchFamily="66" charset="0"/>
                <a:ea typeface="Calibri" panose="020F0502020204030204" pitchFamily="34" charset="0"/>
                <a:cs typeface="Times New Roman" panose="02020603050405020304" pitchFamily="18" charset="0"/>
              </a:rPr>
              <a:t>Lord, it’s easy to love and pray for the people who love us, much harder to love and pray for our enemies.</a:t>
            </a:r>
          </a:p>
          <a:p>
            <a:pPr>
              <a:lnSpc>
                <a:spcPct val="107000"/>
              </a:lnSpc>
              <a:spcAft>
                <a:spcPts val="800"/>
              </a:spcAft>
            </a:pPr>
            <a:endParaRPr lang="en-GB" sz="2800" b="1" dirty="0">
              <a:effectLst/>
              <a:latin typeface="Ink Free" panose="03080402000500000000" pitchFamily="66" charset="0"/>
              <a:ea typeface="Calibri" panose="020F0502020204030204" pitchFamily="34" charset="0"/>
              <a:cs typeface="Times New Roman" panose="02020603050405020304" pitchFamily="18" charset="0"/>
            </a:endParaRPr>
          </a:p>
          <a:p>
            <a:r>
              <a:rPr lang="en-GB" sz="2800" b="1" dirty="0">
                <a:effectLst/>
                <a:latin typeface="Ink Free" panose="03080402000500000000" pitchFamily="66" charset="0"/>
                <a:ea typeface="Calibri" panose="020F0502020204030204" pitchFamily="34" charset="0"/>
                <a:cs typeface="Times New Roman" panose="02020603050405020304" pitchFamily="18" charset="0"/>
              </a:rPr>
              <a:t>Help us to be generous in our love for others, especially those who hurt us.</a:t>
            </a:r>
          </a:p>
          <a:p>
            <a:endParaRPr lang="en-GB" sz="2800" b="1" dirty="0">
              <a:effectLst/>
              <a:latin typeface="Ink Free" panose="03080402000500000000" pitchFamily="66" charset="0"/>
              <a:ea typeface="Calibri" panose="020F0502020204030204" pitchFamily="34" charset="0"/>
              <a:cs typeface="Times New Roman" panose="02020603050405020304" pitchFamily="18" charset="0"/>
            </a:endParaRPr>
          </a:p>
          <a:p>
            <a:r>
              <a:rPr lang="en-GB" sz="2800" b="1" dirty="0">
                <a:latin typeface="Ink Free" panose="03080402000500000000" pitchFamily="66" charset="0"/>
                <a:ea typeface="Calibri" panose="020F0502020204030204" pitchFamily="34" charset="0"/>
                <a:cs typeface="Times New Roman" panose="02020603050405020304" pitchFamily="18" charset="0"/>
              </a:rPr>
              <a:t>W</a:t>
            </a:r>
            <a:r>
              <a:rPr lang="en-GB" sz="2800" b="1" dirty="0">
                <a:effectLst/>
                <a:latin typeface="Ink Free" panose="03080402000500000000" pitchFamily="66" charset="0"/>
                <a:ea typeface="Calibri" panose="020F0502020204030204" pitchFamily="34" charset="0"/>
                <a:cs typeface="Times New Roman" panose="02020603050405020304" pitchFamily="18" charset="0"/>
              </a:rPr>
              <a:t>e ask this in Jesus’ name, Amen.</a:t>
            </a:r>
            <a:endParaRPr lang="en-GB" sz="2800" b="1" dirty="0">
              <a:latin typeface="Ink Free" panose="03080402000500000000" pitchFamily="66" charset="0"/>
              <a:ea typeface="Calibri" panose="020F0502020204030204" pitchFamily="34" charset="0"/>
              <a:cs typeface="Times New Roman" panose="02020603050405020304" pitchFamily="18" charset="0"/>
            </a:endParaRPr>
          </a:p>
          <a:p>
            <a:pPr algn="just">
              <a:lnSpc>
                <a:spcPct val="107000"/>
              </a:lnSpc>
              <a:spcAft>
                <a:spcPts val="800"/>
              </a:spcAft>
            </a:pPr>
            <a:endParaRPr lang="en-GB" sz="2000" b="1" dirty="0">
              <a:latin typeface="Ink Free" panose="03080402000500000000" pitchFamily="66" charset="0"/>
              <a:ea typeface="Calibri" panose="020F0502020204030204" pitchFamily="34" charset="0"/>
              <a:cs typeface="Times New Roman" panose="02020603050405020304" pitchFamily="18" charset="0"/>
            </a:endParaRPr>
          </a:p>
        </p:txBody>
      </p:sp>
      <p:sp>
        <p:nvSpPr>
          <p:cNvPr id="4" name="Rectangle 2">
            <a:extLst>
              <a:ext uri="{FF2B5EF4-FFF2-40B4-BE49-F238E27FC236}">
                <a16:creationId xmlns:a16="http://schemas.microsoft.com/office/drawing/2014/main" id="{5DF581E2-76BD-428D-9DB0-76FDC575B7C8}"/>
              </a:ext>
            </a:extLst>
          </p:cNvPr>
          <p:cNvSpPr>
            <a:spLocks noChangeArrowheads="1"/>
          </p:cNvSpPr>
          <p:nvPr/>
        </p:nvSpPr>
        <p:spPr bwMode="auto">
          <a:xfrm>
            <a:off x="0" y="-22953"/>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ectangle 3">
            <a:extLst>
              <a:ext uri="{FF2B5EF4-FFF2-40B4-BE49-F238E27FC236}">
                <a16:creationId xmlns:a16="http://schemas.microsoft.com/office/drawing/2014/main" id="{CAF102F8-153E-4027-883A-CDB8A6591868}"/>
              </a:ext>
            </a:extLst>
          </p:cNvPr>
          <p:cNvSpPr>
            <a:spLocks noChangeArrowheads="1"/>
          </p:cNvSpPr>
          <p:nvPr/>
        </p:nvSpPr>
        <p:spPr bwMode="auto">
          <a:xfrm>
            <a:off x="251520" y="172637"/>
            <a:ext cx="216024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1" i="0" u="none" strike="noStrike" cap="none" normalizeH="0" baseline="0" dirty="0">
                <a:ln>
                  <a:noFill/>
                </a:ln>
                <a:solidFill>
                  <a:schemeClr val="tx1"/>
                </a:solidFill>
                <a:effectLst/>
                <a:latin typeface="Ink Free" panose="03080402000500000000" pitchFamily="66" charset="0"/>
                <a:ea typeface="Calibri" panose="020F0502020204030204" pitchFamily="34" charset="0"/>
                <a:cs typeface="Calibri" panose="020F0502020204030204" pitchFamily="34" charset="0"/>
              </a:rPr>
              <a:t>Let us pray:</a:t>
            </a:r>
            <a:endParaRPr kumimoji="0" lang="en-GB" altLang="en-US" sz="2800" b="1" i="0" u="none" strike="noStrike" cap="none" normalizeH="0" baseline="0" dirty="0">
              <a:ln>
                <a:noFill/>
              </a:ln>
              <a:solidFill>
                <a:schemeClr val="tx1"/>
              </a:solidFill>
              <a:effectLst/>
              <a:latin typeface="Ink Free" panose="03080402000500000000" pitchFamily="66" charset="0"/>
            </a:endParaRPr>
          </a:p>
        </p:txBody>
      </p:sp>
      <p:pic>
        <p:nvPicPr>
          <p:cNvPr id="11" name="Picture 10" descr="Diagram&#10;&#10;Description automatically generated">
            <a:extLst>
              <a:ext uri="{FF2B5EF4-FFF2-40B4-BE49-F238E27FC236}">
                <a16:creationId xmlns:a16="http://schemas.microsoft.com/office/drawing/2014/main" id="{C8D181F4-2814-4AE6-9764-ADCC4F91E85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269876" y="57101"/>
            <a:ext cx="2811810" cy="2651819"/>
          </a:xfrm>
          <a:prstGeom prst="rect">
            <a:avLst/>
          </a:prstGeom>
          <a:noFill/>
        </p:spPr>
      </p:pic>
      <p:pic>
        <p:nvPicPr>
          <p:cNvPr id="2" name="Picture 1">
            <a:extLst>
              <a:ext uri="{FF2B5EF4-FFF2-40B4-BE49-F238E27FC236}">
                <a16:creationId xmlns:a16="http://schemas.microsoft.com/office/drawing/2014/main" id="{C1D301A4-40CF-4596-BE86-5CC7D4A2CD34}"/>
              </a:ext>
            </a:extLst>
          </p:cNvPr>
          <p:cNvPicPr>
            <a:picLocks noChangeAspect="1"/>
          </p:cNvPicPr>
          <p:nvPr/>
        </p:nvPicPr>
        <p:blipFill>
          <a:blip r:embed="rId3"/>
          <a:stretch>
            <a:fillRect/>
          </a:stretch>
        </p:blipFill>
        <p:spPr>
          <a:xfrm>
            <a:off x="2411760" y="4797152"/>
            <a:ext cx="4896544" cy="2016224"/>
          </a:xfrm>
          <a:prstGeom prst="rect">
            <a:avLst/>
          </a:prstGeom>
        </p:spPr>
      </p:pic>
    </p:spTree>
    <p:extLst>
      <p:ext uri="{BB962C8B-B14F-4D97-AF65-F5344CB8AC3E}">
        <p14:creationId xmlns:p14="http://schemas.microsoft.com/office/powerpoint/2010/main" val="14228725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2421</TotalTime>
  <Words>386</Words>
  <Application>Microsoft Office PowerPoint</Application>
  <PresentationFormat>On-screen Show (4:3)</PresentationFormat>
  <Paragraphs>35</Paragraphs>
  <Slides>5</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Calibri</vt:lpstr>
      <vt:lpstr>Comic Sans MS</vt:lpstr>
      <vt:lpstr>Ink Free</vt:lpstr>
      <vt:lpstr>Kristen ITC</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Rose Darwin [TBCS-NOR]</cp:lastModifiedBy>
  <cp:revision>71</cp:revision>
  <dcterms:created xsi:type="dcterms:W3CDTF">2018-06-04T06:48:49Z</dcterms:created>
  <dcterms:modified xsi:type="dcterms:W3CDTF">2022-02-20T15:05:05Z</dcterms:modified>
</cp:coreProperties>
</file>