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0" r:id="rId2"/>
    <p:sldId id="257" r:id="rId3"/>
    <p:sldId id="286" r:id="rId4"/>
    <p:sldId id="281" r:id="rId5"/>
    <p:sldId id="287" r:id="rId6"/>
    <p:sldId id="283"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6EF444-B34F-4A28-9B5A-0C6DC6CA60D3}" v="21" dt="2022-03-25T15:48:34.1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97" d="100"/>
          <a:sy n="97" d="100"/>
        </p:scale>
        <p:origin x="10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516EF444-B34F-4A28-9B5A-0C6DC6CA60D3}"/>
    <pc:docChg chg="custSel modSld">
      <pc:chgData name="Rose Darwin [TBCS-NOR]" userId="96e9ce63-dc63-4cb4-9e18-49ed0662571c" providerId="ADAL" clId="{516EF444-B34F-4A28-9B5A-0C6DC6CA60D3}" dt="2022-03-25T15:50:18.701" v="149" actId="20577"/>
      <pc:docMkLst>
        <pc:docMk/>
      </pc:docMkLst>
      <pc:sldChg chg="delSp modSp mod">
        <pc:chgData name="Rose Darwin [TBCS-NOR]" userId="96e9ce63-dc63-4cb4-9e18-49ed0662571c" providerId="ADAL" clId="{516EF444-B34F-4A28-9B5A-0C6DC6CA60D3}" dt="2022-03-25T15:50:18.701" v="149" actId="20577"/>
        <pc:sldMkLst>
          <pc:docMk/>
          <pc:sldMk cId="998193489" sldId="257"/>
        </pc:sldMkLst>
        <pc:spChg chg="mod">
          <ac:chgData name="Rose Darwin [TBCS-NOR]" userId="96e9ce63-dc63-4cb4-9e18-49ed0662571c" providerId="ADAL" clId="{516EF444-B34F-4A28-9B5A-0C6DC6CA60D3}" dt="2022-03-25T15:50:18.701" v="149" actId="20577"/>
          <ac:spMkLst>
            <pc:docMk/>
            <pc:sldMk cId="998193489" sldId="257"/>
            <ac:spMk id="4" creationId="{00000000-0000-0000-0000-000000000000}"/>
          </ac:spMkLst>
        </pc:spChg>
        <pc:spChg chg="mod">
          <ac:chgData name="Rose Darwin [TBCS-NOR]" userId="96e9ce63-dc63-4cb4-9e18-49ed0662571c" providerId="ADAL" clId="{516EF444-B34F-4A28-9B5A-0C6DC6CA60D3}" dt="2022-03-25T15:44:39.586" v="74" actId="20577"/>
          <ac:spMkLst>
            <pc:docMk/>
            <pc:sldMk cId="998193489" sldId="257"/>
            <ac:spMk id="5" creationId="{00000000-0000-0000-0000-000000000000}"/>
          </ac:spMkLst>
        </pc:spChg>
        <pc:spChg chg="del mod">
          <ac:chgData name="Rose Darwin [TBCS-NOR]" userId="96e9ce63-dc63-4cb4-9e18-49ed0662571c" providerId="ADAL" clId="{516EF444-B34F-4A28-9B5A-0C6DC6CA60D3}" dt="2022-03-25T15:43:16.320" v="17" actId="478"/>
          <ac:spMkLst>
            <pc:docMk/>
            <pc:sldMk cId="998193489" sldId="257"/>
            <ac:spMk id="8" creationId="{00000000-0000-0000-0000-000000000000}"/>
          </ac:spMkLst>
        </pc:spChg>
        <pc:picChg chg="del">
          <ac:chgData name="Rose Darwin [TBCS-NOR]" userId="96e9ce63-dc63-4cb4-9e18-49ed0662571c" providerId="ADAL" clId="{516EF444-B34F-4A28-9B5A-0C6DC6CA60D3}" dt="2022-03-25T15:43:19.489" v="18" actId="21"/>
          <ac:picMkLst>
            <pc:docMk/>
            <pc:sldMk cId="998193489" sldId="257"/>
            <ac:picMk id="10" creationId="{00000000-0000-0000-0000-000000000000}"/>
          </ac:picMkLst>
        </pc:picChg>
        <pc:picChg chg="del">
          <ac:chgData name="Rose Darwin [TBCS-NOR]" userId="96e9ce63-dc63-4cb4-9e18-49ed0662571c" providerId="ADAL" clId="{516EF444-B34F-4A28-9B5A-0C6DC6CA60D3}" dt="2022-03-25T15:43:22.172" v="19" actId="21"/>
          <ac:picMkLst>
            <pc:docMk/>
            <pc:sldMk cId="998193489" sldId="257"/>
            <ac:picMk id="13" creationId="{00000000-0000-0000-0000-000000000000}"/>
          </ac:picMkLst>
        </pc:picChg>
      </pc:sldChg>
      <pc:sldChg chg="delSp modSp mod">
        <pc:chgData name="Rose Darwin [TBCS-NOR]" userId="96e9ce63-dc63-4cb4-9e18-49ed0662571c" providerId="ADAL" clId="{516EF444-B34F-4A28-9B5A-0C6DC6CA60D3}" dt="2022-03-25T15:48:34.186" v="138" actId="14100"/>
        <pc:sldMkLst>
          <pc:docMk/>
          <pc:sldMk cId="2371469973" sldId="280"/>
        </pc:sldMkLst>
        <pc:spChg chg="mod">
          <ac:chgData name="Rose Darwin [TBCS-NOR]" userId="96e9ce63-dc63-4cb4-9e18-49ed0662571c" providerId="ADAL" clId="{516EF444-B34F-4A28-9B5A-0C6DC6CA60D3}" dt="2022-03-25T15:48:21.213" v="134" actId="1076"/>
          <ac:spMkLst>
            <pc:docMk/>
            <pc:sldMk cId="2371469973" sldId="280"/>
            <ac:spMk id="3" creationId="{00000000-0000-0000-0000-000000000000}"/>
          </ac:spMkLst>
        </pc:spChg>
        <pc:spChg chg="del">
          <ac:chgData name="Rose Darwin [TBCS-NOR]" userId="96e9ce63-dc63-4cb4-9e18-49ed0662571c" providerId="ADAL" clId="{516EF444-B34F-4A28-9B5A-0C6DC6CA60D3}" dt="2022-03-25T15:48:01.701" v="129" actId="21"/>
          <ac:spMkLst>
            <pc:docMk/>
            <pc:sldMk cId="2371469973" sldId="280"/>
            <ac:spMk id="8" creationId="{00000000-0000-0000-0000-000000000000}"/>
          </ac:spMkLst>
        </pc:spChg>
        <pc:picChg chg="mod">
          <ac:chgData name="Rose Darwin [TBCS-NOR]" userId="96e9ce63-dc63-4cb4-9e18-49ed0662571c" providerId="ADAL" clId="{516EF444-B34F-4A28-9B5A-0C6DC6CA60D3}" dt="2022-03-25T15:48:34.186" v="138" actId="14100"/>
          <ac:picMkLst>
            <pc:docMk/>
            <pc:sldMk cId="2371469973" sldId="280"/>
            <ac:picMk id="7" creationId="{00000000-0000-0000-0000-000000000000}"/>
          </ac:picMkLst>
        </pc:picChg>
        <pc:picChg chg="del">
          <ac:chgData name="Rose Darwin [TBCS-NOR]" userId="96e9ce63-dc63-4cb4-9e18-49ed0662571c" providerId="ADAL" clId="{516EF444-B34F-4A28-9B5A-0C6DC6CA60D3}" dt="2022-03-25T15:48:04.381" v="130" actId="21"/>
          <ac:picMkLst>
            <pc:docMk/>
            <pc:sldMk cId="2371469973" sldId="280"/>
            <ac:picMk id="10" creationId="{00000000-0000-0000-0000-000000000000}"/>
          </ac:picMkLst>
        </pc:picChg>
        <pc:picChg chg="del">
          <ac:chgData name="Rose Darwin [TBCS-NOR]" userId="96e9ce63-dc63-4cb4-9e18-49ed0662571c" providerId="ADAL" clId="{516EF444-B34F-4A28-9B5A-0C6DC6CA60D3}" dt="2022-03-25T15:48:30.658" v="137" actId="21"/>
          <ac:picMkLst>
            <pc:docMk/>
            <pc:sldMk cId="2371469973" sldId="280"/>
            <ac:picMk id="13" creationId="{00000000-0000-0000-0000-000000000000}"/>
          </ac:picMkLst>
        </pc:picChg>
      </pc:sldChg>
      <pc:sldChg chg="delSp modSp mod">
        <pc:chgData name="Rose Darwin [TBCS-NOR]" userId="96e9ce63-dc63-4cb4-9e18-49ed0662571c" providerId="ADAL" clId="{516EF444-B34F-4A28-9B5A-0C6DC6CA60D3}" dt="2022-03-25T15:46:51.415" v="115" actId="14100"/>
        <pc:sldMkLst>
          <pc:docMk/>
          <pc:sldMk cId="2222086641" sldId="281"/>
        </pc:sldMkLst>
        <pc:spChg chg="mod">
          <ac:chgData name="Rose Darwin [TBCS-NOR]" userId="96e9ce63-dc63-4cb4-9e18-49ed0662571c" providerId="ADAL" clId="{516EF444-B34F-4A28-9B5A-0C6DC6CA60D3}" dt="2022-03-25T15:46:06.416" v="108" actId="1076"/>
          <ac:spMkLst>
            <pc:docMk/>
            <pc:sldMk cId="2222086641" sldId="281"/>
            <ac:spMk id="4" creationId="{00000000-0000-0000-0000-000000000000}"/>
          </ac:spMkLst>
        </pc:spChg>
        <pc:spChg chg="mod">
          <ac:chgData name="Rose Darwin [TBCS-NOR]" userId="96e9ce63-dc63-4cb4-9e18-49ed0662571c" providerId="ADAL" clId="{516EF444-B34F-4A28-9B5A-0C6DC6CA60D3}" dt="2022-03-25T15:46:11.118" v="109" actId="1076"/>
          <ac:spMkLst>
            <pc:docMk/>
            <pc:sldMk cId="2222086641" sldId="281"/>
            <ac:spMk id="7" creationId="{2F6B4108-E7CB-4983-BF5A-A1719EA7E75F}"/>
          </ac:spMkLst>
        </pc:spChg>
        <pc:spChg chg="del">
          <ac:chgData name="Rose Darwin [TBCS-NOR]" userId="96e9ce63-dc63-4cb4-9e18-49ed0662571c" providerId="ADAL" clId="{516EF444-B34F-4A28-9B5A-0C6DC6CA60D3}" dt="2022-03-25T15:45:57.505" v="105" actId="21"/>
          <ac:spMkLst>
            <pc:docMk/>
            <pc:sldMk cId="2222086641" sldId="281"/>
            <ac:spMk id="8" creationId="{00000000-0000-0000-0000-000000000000}"/>
          </ac:spMkLst>
        </pc:spChg>
        <pc:spChg chg="mod">
          <ac:chgData name="Rose Darwin [TBCS-NOR]" userId="96e9ce63-dc63-4cb4-9e18-49ed0662571c" providerId="ADAL" clId="{516EF444-B34F-4A28-9B5A-0C6DC6CA60D3}" dt="2022-03-25T15:46:44.733" v="114" actId="255"/>
          <ac:spMkLst>
            <pc:docMk/>
            <pc:sldMk cId="2222086641" sldId="281"/>
            <ac:spMk id="15" creationId="{3D6D7727-9EB9-46F1-A5C8-99BEB0451083}"/>
          </ac:spMkLst>
        </pc:spChg>
        <pc:picChg chg="mod">
          <ac:chgData name="Rose Darwin [TBCS-NOR]" userId="96e9ce63-dc63-4cb4-9e18-49ed0662571c" providerId="ADAL" clId="{516EF444-B34F-4A28-9B5A-0C6DC6CA60D3}" dt="2022-03-25T15:46:51.415" v="115" actId="14100"/>
          <ac:picMkLst>
            <pc:docMk/>
            <pc:sldMk cId="2222086641" sldId="281"/>
            <ac:picMk id="6" creationId="{00000000-0000-0000-0000-000000000000}"/>
          </ac:picMkLst>
        </pc:picChg>
        <pc:picChg chg="del">
          <ac:chgData name="Rose Darwin [TBCS-NOR]" userId="96e9ce63-dc63-4cb4-9e18-49ed0662571c" providerId="ADAL" clId="{516EF444-B34F-4A28-9B5A-0C6DC6CA60D3}" dt="2022-03-25T15:45:59.546" v="106" actId="21"/>
          <ac:picMkLst>
            <pc:docMk/>
            <pc:sldMk cId="2222086641" sldId="281"/>
            <ac:picMk id="10" creationId="{00000000-0000-0000-0000-000000000000}"/>
          </ac:picMkLst>
        </pc:picChg>
      </pc:sldChg>
      <pc:sldChg chg="delSp modSp mod">
        <pc:chgData name="Rose Darwin [TBCS-NOR]" userId="96e9ce63-dc63-4cb4-9e18-49ed0662571c" providerId="ADAL" clId="{516EF444-B34F-4A28-9B5A-0C6DC6CA60D3}" dt="2022-03-25T15:43:00.131" v="14" actId="1440"/>
        <pc:sldMkLst>
          <pc:docMk/>
          <pc:sldMk cId="1410414399" sldId="283"/>
        </pc:sldMkLst>
        <pc:spChg chg="mod">
          <ac:chgData name="Rose Darwin [TBCS-NOR]" userId="96e9ce63-dc63-4cb4-9e18-49ed0662571c" providerId="ADAL" clId="{516EF444-B34F-4A28-9B5A-0C6DC6CA60D3}" dt="2022-03-25T15:42:15.837" v="13" actId="1076"/>
          <ac:spMkLst>
            <pc:docMk/>
            <pc:sldMk cId="1410414399" sldId="283"/>
            <ac:spMk id="4" creationId="{00000000-0000-0000-0000-000000000000}"/>
          </ac:spMkLst>
        </pc:spChg>
        <pc:spChg chg="mod">
          <ac:chgData name="Rose Darwin [TBCS-NOR]" userId="96e9ce63-dc63-4cb4-9e18-49ed0662571c" providerId="ADAL" clId="{516EF444-B34F-4A28-9B5A-0C6DC6CA60D3}" dt="2022-03-25T15:41:18.974" v="3" actId="20577"/>
          <ac:spMkLst>
            <pc:docMk/>
            <pc:sldMk cId="1410414399" sldId="283"/>
            <ac:spMk id="5" creationId="{00000000-0000-0000-0000-000000000000}"/>
          </ac:spMkLst>
        </pc:spChg>
        <pc:spChg chg="mod">
          <ac:chgData name="Rose Darwin [TBCS-NOR]" userId="96e9ce63-dc63-4cb4-9e18-49ed0662571c" providerId="ADAL" clId="{516EF444-B34F-4A28-9B5A-0C6DC6CA60D3}" dt="2022-03-25T15:42:02.160" v="10" actId="14100"/>
          <ac:spMkLst>
            <pc:docMk/>
            <pc:sldMk cId="1410414399" sldId="283"/>
            <ac:spMk id="7" creationId="{00000000-0000-0000-0000-000000000000}"/>
          </ac:spMkLst>
        </pc:spChg>
        <pc:spChg chg="del">
          <ac:chgData name="Rose Darwin [TBCS-NOR]" userId="96e9ce63-dc63-4cb4-9e18-49ed0662571c" providerId="ADAL" clId="{516EF444-B34F-4A28-9B5A-0C6DC6CA60D3}" dt="2022-03-25T15:41:07.391" v="0" actId="21"/>
          <ac:spMkLst>
            <pc:docMk/>
            <pc:sldMk cId="1410414399" sldId="283"/>
            <ac:spMk id="8" creationId="{00000000-0000-0000-0000-000000000000}"/>
          </ac:spMkLst>
        </pc:spChg>
        <pc:picChg chg="del">
          <ac:chgData name="Rose Darwin [TBCS-NOR]" userId="96e9ce63-dc63-4cb4-9e18-49ed0662571c" providerId="ADAL" clId="{516EF444-B34F-4A28-9B5A-0C6DC6CA60D3}" dt="2022-03-25T15:41:10.204" v="1" actId="21"/>
          <ac:picMkLst>
            <pc:docMk/>
            <pc:sldMk cId="1410414399" sldId="283"/>
            <ac:picMk id="10" creationId="{00000000-0000-0000-0000-000000000000}"/>
          </ac:picMkLst>
        </pc:picChg>
        <pc:picChg chg="del">
          <ac:chgData name="Rose Darwin [TBCS-NOR]" userId="96e9ce63-dc63-4cb4-9e18-49ed0662571c" providerId="ADAL" clId="{516EF444-B34F-4A28-9B5A-0C6DC6CA60D3}" dt="2022-03-25T15:41:13.980" v="2" actId="21"/>
          <ac:picMkLst>
            <pc:docMk/>
            <pc:sldMk cId="1410414399" sldId="283"/>
            <ac:picMk id="13" creationId="{00000000-0000-0000-0000-000000000000}"/>
          </ac:picMkLst>
        </pc:picChg>
        <pc:picChg chg="mod">
          <ac:chgData name="Rose Darwin [TBCS-NOR]" userId="96e9ce63-dc63-4cb4-9e18-49ed0662571c" providerId="ADAL" clId="{516EF444-B34F-4A28-9B5A-0C6DC6CA60D3}" dt="2022-03-25T15:43:00.131" v="14" actId="1440"/>
          <ac:picMkLst>
            <pc:docMk/>
            <pc:sldMk cId="1410414399" sldId="283"/>
            <ac:picMk id="3073" creationId="{00000000-0000-0000-0000-000000000000}"/>
          </ac:picMkLst>
        </pc:picChg>
      </pc:sldChg>
      <pc:sldChg chg="delSp mod">
        <pc:chgData name="Rose Darwin [TBCS-NOR]" userId="96e9ce63-dc63-4cb4-9e18-49ed0662571c" providerId="ADAL" clId="{516EF444-B34F-4A28-9B5A-0C6DC6CA60D3}" dt="2022-03-25T15:45:31.386" v="104" actId="478"/>
        <pc:sldMkLst>
          <pc:docMk/>
          <pc:sldMk cId="2737437349" sldId="286"/>
        </pc:sldMkLst>
        <pc:spChg chg="del">
          <ac:chgData name="Rose Darwin [TBCS-NOR]" userId="96e9ce63-dc63-4cb4-9e18-49ed0662571c" providerId="ADAL" clId="{516EF444-B34F-4A28-9B5A-0C6DC6CA60D3}" dt="2022-03-25T15:45:15.482" v="102" actId="21"/>
          <ac:spMkLst>
            <pc:docMk/>
            <pc:sldMk cId="2737437349" sldId="286"/>
            <ac:spMk id="8" creationId="{00000000-0000-0000-0000-000000000000}"/>
          </ac:spMkLst>
        </pc:spChg>
        <pc:picChg chg="del">
          <ac:chgData name="Rose Darwin [TBCS-NOR]" userId="96e9ce63-dc63-4cb4-9e18-49ed0662571c" providerId="ADAL" clId="{516EF444-B34F-4A28-9B5A-0C6DC6CA60D3}" dt="2022-03-25T15:45:17.368" v="103" actId="21"/>
          <ac:picMkLst>
            <pc:docMk/>
            <pc:sldMk cId="2737437349" sldId="286"/>
            <ac:picMk id="10" creationId="{00000000-0000-0000-0000-000000000000}"/>
          </ac:picMkLst>
        </pc:picChg>
        <pc:picChg chg="del">
          <ac:chgData name="Rose Darwin [TBCS-NOR]" userId="96e9ce63-dc63-4cb4-9e18-49ed0662571c" providerId="ADAL" clId="{516EF444-B34F-4A28-9B5A-0C6DC6CA60D3}" dt="2022-03-25T15:45:31.386" v="104" actId="478"/>
          <ac:picMkLst>
            <pc:docMk/>
            <pc:sldMk cId="2737437349" sldId="286"/>
            <ac:picMk id="13" creationId="{00000000-0000-0000-0000-000000000000}"/>
          </ac:picMkLst>
        </pc:picChg>
      </pc:sldChg>
      <pc:sldChg chg="delSp modSp mod">
        <pc:chgData name="Rose Darwin [TBCS-NOR]" userId="96e9ce63-dc63-4cb4-9e18-49ed0662571c" providerId="ADAL" clId="{516EF444-B34F-4A28-9B5A-0C6DC6CA60D3}" dt="2022-03-25T15:47:48.753" v="128" actId="14100"/>
        <pc:sldMkLst>
          <pc:docMk/>
          <pc:sldMk cId="1422872571" sldId="287"/>
        </pc:sldMkLst>
        <pc:spChg chg="mod">
          <ac:chgData name="Rose Darwin [TBCS-NOR]" userId="96e9ce63-dc63-4cb4-9e18-49ed0662571c" providerId="ADAL" clId="{516EF444-B34F-4A28-9B5A-0C6DC6CA60D3}" dt="2022-03-25T15:47:34.676" v="124" actId="20577"/>
          <ac:spMkLst>
            <pc:docMk/>
            <pc:sldMk cId="1422872571" sldId="287"/>
            <ac:spMk id="5" creationId="{00000000-0000-0000-0000-000000000000}"/>
          </ac:spMkLst>
        </pc:spChg>
        <pc:spChg chg="del mod">
          <ac:chgData name="Rose Darwin [TBCS-NOR]" userId="96e9ce63-dc63-4cb4-9e18-49ed0662571c" providerId="ADAL" clId="{516EF444-B34F-4A28-9B5A-0C6DC6CA60D3}" dt="2022-03-25T15:47:09.941" v="119" actId="478"/>
          <ac:spMkLst>
            <pc:docMk/>
            <pc:sldMk cId="1422872571" sldId="287"/>
            <ac:spMk id="10" creationId="{00000000-0000-0000-0000-000000000000}"/>
          </ac:spMkLst>
        </pc:spChg>
        <pc:picChg chg="mod">
          <ac:chgData name="Rose Darwin [TBCS-NOR]" userId="96e9ce63-dc63-4cb4-9e18-49ed0662571c" providerId="ADAL" clId="{516EF444-B34F-4A28-9B5A-0C6DC6CA60D3}" dt="2022-03-25T15:47:48.753" v="128" actId="14100"/>
          <ac:picMkLst>
            <pc:docMk/>
            <pc:sldMk cId="1422872571" sldId="287"/>
            <ac:picMk id="2" creationId="{36E48789-D309-442E-ABB2-CAD700284C49}"/>
          </ac:picMkLst>
        </pc:picChg>
        <pc:picChg chg="del">
          <ac:chgData name="Rose Darwin [TBCS-NOR]" userId="96e9ce63-dc63-4cb4-9e18-49ed0662571c" providerId="ADAL" clId="{516EF444-B34F-4A28-9B5A-0C6DC6CA60D3}" dt="2022-03-25T15:47:11.508" v="120" actId="21"/>
          <ac:picMkLst>
            <pc:docMk/>
            <pc:sldMk cId="1422872571" sldId="287"/>
            <ac:picMk id="9"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27/03/2022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27/03/2022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itiB52mVJ9Y"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12" name="Rectangle 11"/>
          <p:cNvSpPr/>
          <p:nvPr/>
        </p:nvSpPr>
        <p:spPr>
          <a:xfrm>
            <a:off x="214102" y="6347785"/>
            <a:ext cx="6590145" cy="369332"/>
          </a:xfrm>
          <a:prstGeom prst="rect">
            <a:avLst/>
          </a:prstGeom>
        </p:spPr>
        <p:txBody>
          <a:bodyPr wrap="square">
            <a:spAutoFit/>
          </a:bodyPr>
          <a:lstStyle/>
          <a:p>
            <a:endParaRPr lang="en-GB" dirty="0"/>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591513" y="2827669"/>
            <a:ext cx="4824536"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5" name="Rectangle 14"/>
          <p:cNvSpPr/>
          <p:nvPr/>
        </p:nvSpPr>
        <p:spPr>
          <a:xfrm>
            <a:off x="211426" y="6382730"/>
            <a:ext cx="6736838" cy="369332"/>
          </a:xfrm>
          <a:prstGeom prst="rect">
            <a:avLst/>
          </a:prstGeom>
        </p:spPr>
        <p:txBody>
          <a:bodyPr wrap="square">
            <a:spAutoFit/>
          </a:bodyPr>
          <a:lstStyle/>
          <a:p>
            <a:r>
              <a:rPr lang="en-GB" dirty="0"/>
              <a:t> </a:t>
            </a:r>
          </a:p>
        </p:txBody>
      </p:sp>
      <p:sp>
        <p:nvSpPr>
          <p:cNvPr id="17" name="Rectangle 16"/>
          <p:cNvSpPr/>
          <p:nvPr/>
        </p:nvSpPr>
        <p:spPr>
          <a:xfrm>
            <a:off x="2267743" y="6075553"/>
            <a:ext cx="4032449" cy="369332"/>
          </a:xfrm>
          <a:prstGeom prst="rect">
            <a:avLst/>
          </a:prstGeom>
        </p:spPr>
        <p:txBody>
          <a:bodyPr wrap="square">
            <a:spAutoFit/>
          </a:bodyPr>
          <a:lstStyle/>
          <a:p>
            <a:r>
              <a:rPr lang="en-GB" dirty="0"/>
              <a:t> </a:t>
            </a:r>
          </a:p>
        </p:txBody>
      </p:sp>
      <p:sp>
        <p:nvSpPr>
          <p:cNvPr id="3" name="Rectangle 2"/>
          <p:cNvSpPr/>
          <p:nvPr/>
        </p:nvSpPr>
        <p:spPr>
          <a:xfrm>
            <a:off x="1425405" y="303008"/>
            <a:ext cx="6248085" cy="1641860"/>
          </a:xfrm>
          <a:prstGeom prst="rect">
            <a:avLst/>
          </a:prstGeom>
        </p:spPr>
        <p:txBody>
          <a:bodyPr wrap="square">
            <a:spAutoFit/>
          </a:bodyPr>
          <a:lstStyle/>
          <a:p>
            <a:pPr algn="ctr">
              <a:lnSpc>
                <a:spcPct val="107000"/>
              </a:lnSpc>
              <a:spcAft>
                <a:spcPts val="800"/>
              </a:spcAft>
            </a:pPr>
            <a:r>
              <a:rPr lang="en-GB" sz="2400" b="1" u="sng" dirty="0">
                <a:solidFill>
                  <a:srgbClr val="7030A0"/>
                </a:solidFill>
                <a:latin typeface="Comic Sans MS" panose="030F0702030302020204" pitchFamily="66" charset="0"/>
                <a:ea typeface="Calibri" panose="020F0502020204030204" pitchFamily="34" charset="0"/>
                <a:cs typeface="Calibri" panose="020F0502020204030204" pitchFamily="34" charset="0"/>
              </a:rPr>
              <a:t>Gospel</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4th Sunday of Lent (Laetare Sunday)</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lvl="0"/>
            <a:r>
              <a:rPr lang="en-GB" sz="1600" b="1" dirty="0">
                <a:latin typeface="Comic Sans MS" panose="030F0702030302020204" pitchFamily="66" charset="0"/>
                <a:cs typeface="Times New Roman" panose="02020603050405020304" pitchFamily="18" charset="0"/>
              </a:rPr>
              <a:t>             </a:t>
            </a:r>
            <a:r>
              <a:rPr lang="en-GB" sz="2000" b="1" dirty="0">
                <a:solidFill>
                  <a:srgbClr val="000000"/>
                </a:solidFill>
                <a:latin typeface="Comic Sans MS" panose="030F0702030302020204" pitchFamily="66" charset="0"/>
                <a:ea typeface="Times New Roman" panose="02020603050405020304" pitchFamily="18" charset="0"/>
              </a:rPr>
              <a:t>The Parable of the Lost Son </a:t>
            </a:r>
          </a:p>
          <a:p>
            <a:pPr lvl="0"/>
            <a:r>
              <a:rPr kumimoji="0" lang="en-GB" sz="1600" b="1"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rPr>
              <a:t>                         Luke 15:11-32</a:t>
            </a:r>
            <a:endParaRPr lang="en-GB" sz="2000" dirty="0">
              <a:solidFill>
                <a:prstClr val="black"/>
              </a:solidFill>
              <a:latin typeface="Comic Sans MS" panose="030F0702030302020204" pitchFamily="66" charset="0"/>
            </a:endParaRPr>
          </a:p>
        </p:txBody>
      </p:sp>
      <p:sp>
        <p:nvSpPr>
          <p:cNvPr id="2" name="Rectangle 1"/>
          <p:cNvSpPr/>
          <p:nvPr/>
        </p:nvSpPr>
        <p:spPr>
          <a:xfrm>
            <a:off x="1187623" y="755732"/>
            <a:ext cx="6248085" cy="553357"/>
          </a:xfrm>
          <a:prstGeom prst="rect">
            <a:avLst/>
          </a:prstGeom>
        </p:spPr>
        <p:txBody>
          <a:bodyPr wrap="square">
            <a:spAutoFit/>
          </a:bodyPr>
          <a:lstStyle/>
          <a:p>
            <a:pPr indent="-228600" algn="just">
              <a:lnSpc>
                <a:spcPct val="107000"/>
              </a:lnSpc>
              <a:spcAft>
                <a:spcPts val="800"/>
              </a:spcAft>
              <a:tabLst>
                <a:tab pos="1610995" algn="ctr"/>
              </a:tabLs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7"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7" y="2132856"/>
            <a:ext cx="6984777" cy="45842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2BEC573-1BB8-4659-A208-556AF0F8A960}"/>
              </a:ext>
            </a:extLst>
          </p:cNvPr>
          <p:cNvSpPr txBox="1"/>
          <p:nvPr/>
        </p:nvSpPr>
        <p:spPr>
          <a:xfrm flipH="1">
            <a:off x="1763688" y="6102268"/>
            <a:ext cx="4464496" cy="344069"/>
          </a:xfrm>
          <a:prstGeom prst="rect">
            <a:avLst/>
          </a:prstGeom>
          <a:noFill/>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hlinkClick r:id="rId4"/>
              </a:rPr>
              <a:t>https://www.youtube.com/watch?v=itiB52mVJ9Y</a:t>
            </a:r>
            <a:endPar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6" name="Rectangle 5"/>
          <p:cNvSpPr/>
          <p:nvPr/>
        </p:nvSpPr>
        <p:spPr>
          <a:xfrm>
            <a:off x="263967" y="6286674"/>
            <a:ext cx="5988544" cy="369332"/>
          </a:xfrm>
          <a:prstGeom prst="rect">
            <a:avLst/>
          </a:prstGeom>
        </p:spPr>
        <p:txBody>
          <a:bodyPr wrap="square">
            <a:spAutoFit/>
          </a:bodyPr>
          <a:lstStyle/>
          <a:p>
            <a:r>
              <a:rPr lang="en-GB" dirty="0"/>
              <a:t> </a:t>
            </a: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828903" y="1061324"/>
            <a:ext cx="5328592"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1" name="Rectangle 10"/>
          <p:cNvSpPr/>
          <p:nvPr/>
        </p:nvSpPr>
        <p:spPr>
          <a:xfrm>
            <a:off x="224807" y="6288752"/>
            <a:ext cx="5277710" cy="369332"/>
          </a:xfrm>
          <a:prstGeom prst="rect">
            <a:avLst/>
          </a:prstGeom>
        </p:spPr>
        <p:txBody>
          <a:bodyPr wrap="square">
            <a:spAutoFit/>
          </a:bodyPr>
          <a:lstStyle/>
          <a:p>
            <a:r>
              <a:rPr lang="en-GB" dirty="0"/>
              <a:t> </a:t>
            </a:r>
          </a:p>
        </p:txBody>
      </p:sp>
      <p:sp>
        <p:nvSpPr>
          <p:cNvPr id="12" name="Rectangle 11"/>
          <p:cNvSpPr/>
          <p:nvPr/>
        </p:nvSpPr>
        <p:spPr>
          <a:xfrm>
            <a:off x="270981" y="6290830"/>
            <a:ext cx="5277710" cy="369332"/>
          </a:xfrm>
          <a:prstGeom prst="rect">
            <a:avLst/>
          </a:prstGeom>
        </p:spPr>
        <p:txBody>
          <a:bodyPr wrap="square">
            <a:spAutoFit/>
          </a:bodyPr>
          <a:lstStyle/>
          <a:p>
            <a:r>
              <a:rPr lang="en-GB" dirty="0"/>
              <a:t> </a:t>
            </a:r>
          </a:p>
        </p:txBody>
      </p:sp>
      <p:sp>
        <p:nvSpPr>
          <p:cNvPr id="5" name="Rectangle 4"/>
          <p:cNvSpPr/>
          <p:nvPr/>
        </p:nvSpPr>
        <p:spPr>
          <a:xfrm>
            <a:off x="481342" y="394959"/>
            <a:ext cx="7907082" cy="403700"/>
          </a:xfrm>
          <a:prstGeom prst="rect">
            <a:avLst/>
          </a:prstGeom>
        </p:spPr>
        <p:txBody>
          <a:bodyPr wrap="square">
            <a:spAutoFit/>
          </a:bodyPr>
          <a:lstStyle/>
          <a:p>
            <a:pPr algn="ctr">
              <a:lnSpc>
                <a:spcPct val="107000"/>
              </a:lnSpc>
              <a:spcAft>
                <a:spcPts val="800"/>
              </a:spcAft>
            </a:pPr>
            <a:r>
              <a:rPr lang="en-GB" sz="20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A Reading from the Holy Gospel according to Luke</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3"/>
          <p:cNvSpPr/>
          <p:nvPr/>
        </p:nvSpPr>
        <p:spPr>
          <a:xfrm>
            <a:off x="395535" y="1139687"/>
            <a:ext cx="8424937" cy="5319533"/>
          </a:xfrm>
          <a:prstGeom prst="rect">
            <a:avLst/>
          </a:prstGeom>
        </p:spPr>
        <p:txBody>
          <a:bodyPr wrap="square">
            <a:spAutoFit/>
          </a:bodyPr>
          <a:lstStyle/>
          <a:p>
            <a:pPr lvl="0" algn="ctr">
              <a:lnSpc>
                <a:spcPct val="107000"/>
              </a:lnSpc>
              <a:spcAft>
                <a:spcPts val="800"/>
              </a:spcAft>
            </a:pPr>
            <a:r>
              <a:rPr lang="en-GB"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 am no longer worthy to be called your son’</a:t>
            </a:r>
            <a:endParaRPr lang="en-GB" dirty="0">
              <a:solidFill>
                <a:prstClr val="black"/>
              </a:solidFill>
              <a:latin typeface="Comic Sans MS" panose="030F0702030302020204" pitchFamily="66" charset="0"/>
              <a:ea typeface="Times New Roman" panose="02020603050405020304" pitchFamily="18" charset="0"/>
              <a:cs typeface="Times New Roman" panose="02020603050405020304" pitchFamily="18" charset="0"/>
            </a:endParaRPr>
          </a:p>
          <a:p>
            <a:pPr lvl="0">
              <a:lnSpc>
                <a:spcPct val="107000"/>
              </a:lnSpc>
              <a:spcAft>
                <a:spcPts val="800"/>
              </a:spcAft>
            </a:pPr>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Jesus said: “There was a man who had two sons.  The younger one said to his father, ‘Father, I want my share of your estate now, before you die.’ So his father agreed to divide his wealth between his sons.</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 few days later, the younger son packed all his belongings and moved to a distant land and wasted his money in wild living. About the time his money ran out, a great famine swept over the whole country, and he began to starve. He persuaded a local farmer to hire him and was sent to his fields to feed the pigs. The young man was so hungry that even the food the pigs were eating looked good to him. But no one gave him anything to eat. “When he finally came to his senses, he said, ‘At home even the hired servants have food to spare, and here I am dying of hunger! I will go home and say to my father: Father, I have sinned against heaven and against you. I am no longer worthy to be called your son; please take me on as one of your hired servants.’ So he got up and went to his father. “But while he was still a long way off, his father saw him coming. Filled with love and compassion for him, he ran to his son, threw his arms around him and kissed him. </a:t>
            </a:r>
            <a:r>
              <a:rPr lang="en-GB" dirty="0" err="1">
                <a:solidFill>
                  <a:srgbClr val="000000"/>
                </a:solidFill>
                <a:latin typeface="Comic Sans MS" panose="030F0702030302020204" pitchFamily="66" charset="0"/>
                <a:ea typeface="Calibri" panose="020F0502020204030204" pitchFamily="34" charset="0"/>
                <a:cs typeface="Calibri" panose="020F0502020204030204" pitchFamily="34" charset="0"/>
              </a:rPr>
              <a:t>Cont</a:t>
            </a:r>
            <a:r>
              <a:rPr lang="en-GB" dirty="0">
                <a:solidFill>
                  <a:srgbClr val="000000"/>
                </a:solidFill>
                <a:latin typeface="Comic Sans MS" panose="030F0702030302020204" pitchFamily="66"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35401" y="13775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Rectangle 10"/>
          <p:cNvSpPr/>
          <p:nvPr/>
        </p:nvSpPr>
        <p:spPr>
          <a:xfrm>
            <a:off x="20081" y="6488668"/>
            <a:ext cx="5584710" cy="369332"/>
          </a:xfrm>
          <a:prstGeom prst="rect">
            <a:avLst/>
          </a:prstGeom>
        </p:spPr>
        <p:txBody>
          <a:bodyPr wrap="square">
            <a:spAutoFit/>
          </a:bodyPr>
          <a:lstStyle/>
          <a:p>
            <a:r>
              <a:rPr lang="en-GB" dirty="0"/>
              <a:t> </a:t>
            </a:r>
          </a:p>
        </p:txBody>
      </p:sp>
      <p:sp>
        <p:nvSpPr>
          <p:cNvPr id="14" name="Rectangle 13"/>
          <p:cNvSpPr/>
          <p:nvPr/>
        </p:nvSpPr>
        <p:spPr>
          <a:xfrm>
            <a:off x="232150" y="6365104"/>
            <a:ext cx="6644106" cy="369332"/>
          </a:xfrm>
          <a:prstGeom prst="rect">
            <a:avLst/>
          </a:prstGeom>
        </p:spPr>
        <p:txBody>
          <a:bodyPr wrap="square">
            <a:spAutoFit/>
          </a:bodyPr>
          <a:lstStyle/>
          <a:p>
            <a:r>
              <a:rPr lang="en-GB" dirty="0"/>
              <a:t> </a:t>
            </a:r>
          </a:p>
        </p:txBody>
      </p:sp>
      <p:sp>
        <p:nvSpPr>
          <p:cNvPr id="12" name="Rectangle 11"/>
          <p:cNvSpPr/>
          <p:nvPr/>
        </p:nvSpPr>
        <p:spPr>
          <a:xfrm>
            <a:off x="168812" y="6358617"/>
            <a:ext cx="6558587" cy="369332"/>
          </a:xfrm>
          <a:prstGeom prst="rect">
            <a:avLst/>
          </a:prstGeom>
        </p:spPr>
        <p:txBody>
          <a:bodyPr wrap="square">
            <a:spAutoFit/>
          </a:bodyPr>
          <a:lstStyle/>
          <a:p>
            <a:r>
              <a:rPr lang="en-GB" dirty="0"/>
              <a:t> </a:t>
            </a:r>
          </a:p>
        </p:txBody>
      </p:sp>
      <p:sp>
        <p:nvSpPr>
          <p:cNvPr id="6" name="Rectangle 5"/>
          <p:cNvSpPr/>
          <p:nvPr/>
        </p:nvSpPr>
        <p:spPr>
          <a:xfrm>
            <a:off x="539552" y="725383"/>
            <a:ext cx="6318448" cy="787652"/>
          </a:xfrm>
          <a:prstGeom prst="rect">
            <a:avLst/>
          </a:prstGeom>
        </p:spPr>
        <p:txBody>
          <a:bodyPr wrap="square">
            <a:spAutoFit/>
          </a:bodyPr>
          <a:lstStyle/>
          <a:p>
            <a:pPr>
              <a:lnSpc>
                <a:spcPct val="107000"/>
              </a:lnSpc>
              <a:spcAft>
                <a:spcPts val="800"/>
              </a:spcAft>
            </a:pPr>
            <a:endParaRPr lang="en-GB" b="1" dirty="0">
              <a:solidFill>
                <a:srgbClr val="7030A0"/>
              </a:solidFill>
              <a:latin typeface="Calibri" panose="020F0502020204030204" pitchFamily="34" charset="0"/>
              <a:ea typeface="Verdana" panose="020B0604030504040204" pitchFamily="34" charset="0"/>
              <a:cs typeface="Calibri" panose="020F0502020204030204" pitchFamily="34" charset="0"/>
            </a:endParaRPr>
          </a:p>
          <a:p>
            <a:pPr>
              <a:lnSpc>
                <a:spcPct val="107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AutoShape 5" descr="Image result for good hearts"/>
          <p:cNvSpPr>
            <a:spLocks noChangeAspect="1" noChangeArrowheads="1"/>
          </p:cNvSpPr>
          <p:nvPr/>
        </p:nvSpPr>
        <p:spPr bwMode="auto">
          <a:xfrm flipH="1">
            <a:off x="10579100" y="5329238"/>
            <a:ext cx="2603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600"/>
              </a:spcAft>
            </a:pPr>
            <a:r>
              <a:rPr lang="en-GB" sz="1100" b="1">
                <a:solidFill>
                  <a:srgbClr val="00B050"/>
                </a:solidFill>
                <a:effectLst/>
                <a:latin typeface="Lucida Calligraphy" panose="03010101010101010101" pitchFamily="66" charset="0"/>
                <a:ea typeface="Verdana" panose="020B0604030504040204" pitchFamily="34" charset="0"/>
                <a:cs typeface="Verdana" panose="020B060403050404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3" name="Rectangle 2"/>
          <p:cNvSpPr/>
          <p:nvPr/>
        </p:nvSpPr>
        <p:spPr>
          <a:xfrm>
            <a:off x="323527" y="211208"/>
            <a:ext cx="6851766" cy="6284669"/>
          </a:xfrm>
          <a:prstGeom prst="rect">
            <a:avLst/>
          </a:prstGeom>
        </p:spPr>
        <p:txBody>
          <a:bodyPr wrap="square">
            <a:spAutoFit/>
          </a:bodyPr>
          <a:lstStyle/>
          <a:p>
            <a:pPr lvl="0">
              <a:lnSpc>
                <a:spcPct val="107000"/>
              </a:lnSpc>
              <a:spcAft>
                <a:spcPts val="800"/>
              </a:spcAft>
            </a:pPr>
            <a:r>
              <a:rPr lang="en-GB" sz="1600" dirty="0" err="1">
                <a:solidFill>
                  <a:srgbClr val="000000"/>
                </a:solidFill>
                <a:latin typeface="Comic Sans MS" panose="030F0702030302020204" pitchFamily="66" charset="0"/>
                <a:ea typeface="Times New Roman" panose="02020603050405020304" pitchFamily="18" charset="0"/>
                <a:cs typeface="Calibri" panose="020F0502020204030204" pitchFamily="34" charset="0"/>
              </a:rPr>
              <a:t>Cont</a:t>
            </a:r>
            <a:r>
              <a:rPr lang="en-GB" sz="16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t>
            </a:r>
          </a:p>
          <a:p>
            <a:pPr lvl="0">
              <a:lnSpc>
                <a:spcPct val="107000"/>
              </a:lnSpc>
              <a:spcAft>
                <a:spcPts val="800"/>
              </a:spcAft>
            </a:pPr>
            <a:r>
              <a:rPr lang="en-GB" sz="16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“The son said to him, </a:t>
            </a:r>
            <a:r>
              <a:rPr lang="en-GB" sz="1600"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‘Father, I have sinned against heaven and against you. I am no longer worthy to be called your son.’</a:t>
            </a:r>
            <a:endParaRPr lang="en-GB" sz="16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But the father said to his servants, ‘Quick! Bring the finest robe in the house and put it on him. Put a ring on his finger and sandals on his feet. Kill the calf we have been fattening and kill it. Let’s have a feast and celebrate. For this son of mine was dead and is alive again; he was lost and is found.’ So they began to celebrate. Meanwhile, the older son was in the field. When he came near the house, he heard music and dancing. So he called one of the servants and asked him what was going on. ‘Your brother is back,’ he replied, ‘and your father has killed the fattened calf. We are celebrating because of his safe return.’</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The older brother became angry and refused to go in. So his father went out and pleaded with him. But he answered his father, ‘Look! All these years I’ve been slaving for you and never once refused to do a single thing you told me. Yet you never even gave me a young goat for a feast with my friends. But when this son of yours who has squandered your money returns, you celebrate by killing the fattened calf for him!’</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‘My son,’ the father said, ‘you are always with me, and everything I have is yours. </a:t>
            </a:r>
            <a:r>
              <a:rPr lang="en-GB" sz="16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But we had to celebrate and be glad, because this brother of yours was dead and is alive again; he was lost and is found.’</a:t>
            </a:r>
            <a:endParaRPr lang="en-GB" sz="2000" b="1" dirty="0">
              <a:solidFill>
                <a:srgbClr val="7030A0"/>
              </a:solidFill>
              <a:latin typeface="Comic Sans MS" panose="030F0702030302020204" pitchFamily="66" charset="0"/>
              <a:cs typeface="Calibri" panose="020F0502020204030204" pitchFamily="34" charset="0"/>
            </a:endParaRPr>
          </a:p>
        </p:txBody>
      </p:sp>
      <p:pic>
        <p:nvPicPr>
          <p:cNvPr id="2" name="Picture 1">
            <a:extLst>
              <a:ext uri="{FF2B5EF4-FFF2-40B4-BE49-F238E27FC236}">
                <a16:creationId xmlns:a16="http://schemas.microsoft.com/office/drawing/2014/main" id="{0FAE8A51-2B27-4CB1-924D-830E7EC5299C}"/>
              </a:ext>
            </a:extLst>
          </p:cNvPr>
          <p:cNvPicPr>
            <a:picLocks noChangeAspect="1"/>
          </p:cNvPicPr>
          <p:nvPr/>
        </p:nvPicPr>
        <p:blipFill>
          <a:blip r:embed="rId3"/>
          <a:stretch>
            <a:fillRect/>
          </a:stretch>
        </p:blipFill>
        <p:spPr>
          <a:xfrm>
            <a:off x="7266670" y="3573016"/>
            <a:ext cx="1695425" cy="2792088"/>
          </a:xfrm>
          <a:prstGeom prst="rect">
            <a:avLst/>
          </a:prstGeom>
        </p:spPr>
      </p:pic>
    </p:spTree>
    <p:extLst>
      <p:ext uri="{BB962C8B-B14F-4D97-AF65-F5344CB8AC3E}">
        <p14:creationId xmlns:p14="http://schemas.microsoft.com/office/powerpoint/2010/main" val="2737437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Rectangle 10"/>
          <p:cNvSpPr/>
          <p:nvPr/>
        </p:nvSpPr>
        <p:spPr>
          <a:xfrm>
            <a:off x="98508" y="6312225"/>
            <a:ext cx="5164114" cy="369332"/>
          </a:xfrm>
          <a:prstGeom prst="rect">
            <a:avLst/>
          </a:prstGeom>
        </p:spPr>
        <p:txBody>
          <a:bodyPr wrap="square">
            <a:spAutoFit/>
          </a:bodyPr>
          <a:lstStyle/>
          <a:p>
            <a:r>
              <a:rPr lang="en-GB" dirty="0"/>
              <a:t> </a:t>
            </a:r>
          </a:p>
        </p:txBody>
      </p:sp>
      <p:sp>
        <p:nvSpPr>
          <p:cNvPr id="14" name="Rectangle 13"/>
          <p:cNvSpPr/>
          <p:nvPr/>
        </p:nvSpPr>
        <p:spPr>
          <a:xfrm>
            <a:off x="489543" y="6334750"/>
            <a:ext cx="5584710" cy="369332"/>
          </a:xfrm>
          <a:prstGeom prst="rect">
            <a:avLst/>
          </a:prstGeom>
        </p:spPr>
        <p:txBody>
          <a:bodyPr wrap="square">
            <a:spAutoFit/>
          </a:bodyPr>
          <a:lstStyle/>
          <a:p>
            <a:r>
              <a:rPr lang="en-GB" dirty="0"/>
              <a:t> </a:t>
            </a:r>
          </a:p>
        </p:txBody>
      </p:sp>
      <p:sp>
        <p:nvSpPr>
          <p:cNvPr id="3" name="Rectangle 2"/>
          <p:cNvSpPr>
            <a:spLocks noChangeArrowheads="1"/>
          </p:cNvSpPr>
          <p:nvPr/>
        </p:nvSpPr>
        <p:spPr bwMode="auto">
          <a:xfrm>
            <a:off x="528686" y="2459912"/>
            <a:ext cx="8448244"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1" i="0" u="none" strike="noStrike" cap="none" normalizeH="0" baseline="0" dirty="0">
              <a:ln>
                <a:noFill/>
              </a:ln>
              <a:solidFill>
                <a:srgbClr val="7030A0"/>
              </a:solidFill>
              <a:effectLst/>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dirty="0">
              <a:ln>
                <a:noFill/>
              </a:ln>
              <a:solidFill>
                <a:srgbClr val="333333"/>
              </a:solidFill>
              <a:effectLst/>
              <a:ea typeface="Times New Roman" panose="02020603050405020304" pitchFamily="18" charset="0"/>
              <a:cs typeface="Calibri" panose="020F0502020204030204" pitchFamily="34" charset="0"/>
            </a:endParaRPr>
          </a:p>
        </p:txBody>
      </p:sp>
      <p:pic>
        <p:nvPicPr>
          <p:cNvPr id="6" name="Picture 2" descr="Image result for Quotes for forgivenes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004" y="260649"/>
            <a:ext cx="2825871" cy="21602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F6B4108-E7CB-4983-BF5A-A1719EA7E75F}"/>
              </a:ext>
            </a:extLst>
          </p:cNvPr>
          <p:cNvSpPr txBox="1"/>
          <p:nvPr/>
        </p:nvSpPr>
        <p:spPr>
          <a:xfrm>
            <a:off x="3532937" y="192883"/>
            <a:ext cx="5106466" cy="2308324"/>
          </a:xfrm>
          <a:prstGeom prst="rect">
            <a:avLst/>
          </a:prstGeom>
          <a:noFill/>
        </p:spPr>
        <p:txBody>
          <a:bodyPr wrap="square" rtlCol="0">
            <a:spAutoFit/>
          </a:bodyPr>
          <a:lstStyle/>
          <a:p>
            <a:pPr algn="l"/>
            <a:r>
              <a:rPr lang="en-GB" b="1" i="0" dirty="0">
                <a:solidFill>
                  <a:schemeClr val="accent2">
                    <a:lumMod val="60000"/>
                    <a:lumOff val="40000"/>
                  </a:schemeClr>
                </a:solidFill>
                <a:effectLst/>
                <a:latin typeface="Comic Sans MS" panose="030F0702030302020204" pitchFamily="66" charset="0"/>
              </a:rPr>
              <a:t>The Fourth Sunday of Lent is traditionally called Laetare Sunday. Laetare is a Latin word that means “rejoice.” Today's Gospel describes the reason for our joy: God's great love for us has been revealed in Jesus. Through his Passion, Death, and Resurrection, Christ has reconciled us with God and one another.</a:t>
            </a:r>
          </a:p>
        </p:txBody>
      </p:sp>
      <p:sp>
        <p:nvSpPr>
          <p:cNvPr id="15" name="TextBox 14">
            <a:extLst>
              <a:ext uri="{FF2B5EF4-FFF2-40B4-BE49-F238E27FC236}">
                <a16:creationId xmlns:a16="http://schemas.microsoft.com/office/drawing/2014/main" id="{3D6D7727-9EB9-46F1-A5C8-99BEB0451083}"/>
              </a:ext>
            </a:extLst>
          </p:cNvPr>
          <p:cNvSpPr txBox="1"/>
          <p:nvPr/>
        </p:nvSpPr>
        <p:spPr>
          <a:xfrm>
            <a:off x="417004" y="2501207"/>
            <a:ext cx="6392431" cy="2701445"/>
          </a:xfrm>
          <a:prstGeom prst="rect">
            <a:avLst/>
          </a:prstGeom>
          <a:noFill/>
        </p:spPr>
        <p:txBody>
          <a:bodyPr wrap="square">
            <a:spAutoFit/>
          </a:bodyPr>
          <a:lstStyle/>
          <a:p>
            <a:pPr>
              <a:lnSpc>
                <a:spcPct val="107000"/>
              </a:lnSpc>
              <a:spcAft>
                <a:spcPts val="750"/>
              </a:spcAft>
            </a:pPr>
            <a:r>
              <a:rPr lang="en-GB" sz="1700" dirty="0">
                <a:effectLst/>
                <a:latin typeface="Comic Sans MS" panose="030F0702030302020204" pitchFamily="66" charset="0"/>
                <a:ea typeface="Times New Roman" panose="02020603050405020304" pitchFamily="18" charset="0"/>
                <a:cs typeface="Calibri" panose="020F0502020204030204" pitchFamily="34" charset="0"/>
              </a:rPr>
              <a:t>This Gospel i</a:t>
            </a:r>
            <a:r>
              <a:rPr lang="en-GB" sz="1700" dirty="0">
                <a:effectLst/>
                <a:latin typeface="Comic Sans MS" panose="030F0702030302020204" pitchFamily="66" charset="0"/>
                <a:ea typeface="Calibri" panose="020F0502020204030204" pitchFamily="34" charset="0"/>
                <a:cs typeface="Times New Roman" panose="02020603050405020304" pitchFamily="18" charset="0"/>
              </a:rPr>
              <a:t>nvites us to consider the depth of God's mercy and love. </a:t>
            </a:r>
          </a:p>
          <a:p>
            <a:pPr>
              <a:lnSpc>
                <a:spcPct val="107000"/>
              </a:lnSpc>
              <a:spcAft>
                <a:spcPts val="750"/>
              </a:spcAft>
            </a:pPr>
            <a:r>
              <a:rPr lang="en-GB" sz="17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Can you imagine asking your parents to forgive you for something you did wrong and hearing that a party was going to be given in your honour instead? </a:t>
            </a:r>
            <a:r>
              <a:rPr lang="en-GB" sz="1700" b="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The father in the parable is an image for us of how much God wants to forgive us. If ever we feel we have done something so bad that God could never forgive us, we can remember this story. During Lent, we say we're sorry for our sins and ask God to forgive us. </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9CEA3E4A-8125-41B0-A40F-0B7AF54BA3F4}"/>
              </a:ext>
            </a:extLst>
          </p:cNvPr>
          <p:cNvPicPr>
            <a:picLocks noChangeAspect="1"/>
          </p:cNvPicPr>
          <p:nvPr/>
        </p:nvPicPr>
        <p:blipFill>
          <a:blip r:embed="rId4"/>
          <a:stretch>
            <a:fillRect/>
          </a:stretch>
        </p:blipFill>
        <p:spPr>
          <a:xfrm>
            <a:off x="6876256" y="2924944"/>
            <a:ext cx="1763147" cy="2161936"/>
          </a:xfrm>
          <a:prstGeom prst="rect">
            <a:avLst/>
          </a:prstGeom>
        </p:spPr>
      </p:pic>
      <p:sp>
        <p:nvSpPr>
          <p:cNvPr id="12" name="TextBox 11">
            <a:extLst>
              <a:ext uri="{FF2B5EF4-FFF2-40B4-BE49-F238E27FC236}">
                <a16:creationId xmlns:a16="http://schemas.microsoft.com/office/drawing/2014/main" id="{94D84761-703B-4DCC-A159-031E12513146}"/>
              </a:ext>
            </a:extLst>
          </p:cNvPr>
          <p:cNvSpPr txBox="1"/>
          <p:nvPr/>
        </p:nvSpPr>
        <p:spPr>
          <a:xfrm>
            <a:off x="417004" y="5396108"/>
            <a:ext cx="8558184"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rPr>
              <a:t>Is it easy to say ‘sorry’ when you have made the wrong choice?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rPr>
              <a:t>How does it feel when you say ‘ sorry’ and the other person says ‘it’s ok’?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rPr>
              <a:t>How do you show you are sorry … how do you put those small words into action?</a:t>
            </a: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5401" y="13775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5" name="Rectangle 4"/>
          <p:cNvSpPr/>
          <p:nvPr/>
        </p:nvSpPr>
        <p:spPr>
          <a:xfrm>
            <a:off x="280704" y="476672"/>
            <a:ext cx="8582589" cy="5648919"/>
          </a:xfrm>
          <a:prstGeom prst="rect">
            <a:avLst/>
          </a:prstGeom>
        </p:spPr>
        <p:txBody>
          <a:bodyPr wrap="square">
            <a:spAutoFit/>
          </a:bodyPr>
          <a:lstStyle/>
          <a:p>
            <a:pPr marL="0" marR="0" lvl="0" indent="0" algn="l" defTabSz="914400" rtl="0" eaLnBrk="1" fontAlgn="base"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srgbClr val="7030A0"/>
                </a:solidFill>
                <a:effectLst/>
                <a:uLnTx/>
                <a:uFillTx/>
                <a:latin typeface="Calibri" panose="020F0502020204030204" pitchFamily="34" charset="0"/>
                <a:ea typeface="Times New Roman" panose="02020603050405020304" pitchFamily="18" charset="0"/>
                <a:cs typeface="Calibri" panose="020F0502020204030204" pitchFamily="34" charset="0"/>
              </a:rPr>
              <a:t>Post-it Challenge:</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rgbClr val="7030A0"/>
                </a:solidFill>
                <a:latin typeface="Calibri" panose="020F0502020204030204" pitchFamily="34" charset="0"/>
                <a:ea typeface="Calibri" panose="020F0502020204030204" pitchFamily="34" charset="0"/>
                <a:cs typeface="Calibri" panose="020F0502020204030204" pitchFamily="34" charset="0"/>
              </a:rPr>
              <a:t>Who is right?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rgbClr val="000000"/>
                </a:solidFill>
                <a:latin typeface="Calibri" panose="020F0502020204030204" pitchFamily="34" charset="0"/>
                <a:ea typeface="Calibri" panose="020F0502020204030204" pitchFamily="34" charset="0"/>
                <a:cs typeface="Calibri" panose="020F0502020204030204" pitchFamily="34" charset="0"/>
              </a:rPr>
              <a:t>When the younger son says he wants his inheritance, he is saying to his father he is ready to live as if his father is no longer alive, that he is dead to him. This is what happens when we sin; we say we want to live like God doesn’t exist – like the whole world is just about us and not anyone else.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rgbClr val="000000"/>
                </a:solidFill>
                <a:latin typeface="Calibri" panose="020F0502020204030204" pitchFamily="34" charset="0"/>
                <a:ea typeface="Calibri" panose="020F0502020204030204" pitchFamily="34" charset="0"/>
                <a:cs typeface="Calibri" panose="020F0502020204030204" pitchFamily="34" charset="0"/>
              </a:rPr>
              <a:t>The older son is jealous of the attention his brother gets. He gets angry with his father because his father seems to treat him less well than he treats his brother, even though he has made good choices throughout his life and his brother hasn’t. </a:t>
            </a:r>
          </a:p>
          <a:p>
            <a:pPr>
              <a:lnSpc>
                <a:spcPct val="107000"/>
              </a:lnSpc>
              <a:spcAft>
                <a:spcPts val="800"/>
              </a:spcAft>
            </a:pPr>
            <a:r>
              <a:rPr lang="en-GB" sz="2000" b="1" dirty="0">
                <a:solidFill>
                  <a:srgbClr val="000000"/>
                </a:solidFill>
                <a:latin typeface="Calibri" panose="020F0502020204030204" pitchFamily="34" charset="0"/>
                <a:ea typeface="Calibri" panose="020F0502020204030204" pitchFamily="34" charset="0"/>
                <a:cs typeface="Calibri" panose="020F0502020204030204" pitchFamily="34" charset="0"/>
              </a:rPr>
              <a:t>Have you ever felt like this? </a:t>
            </a:r>
          </a:p>
          <a:p>
            <a:pPr>
              <a:lnSpc>
                <a:spcPct val="107000"/>
              </a:lnSpc>
              <a:spcAft>
                <a:spcPts val="800"/>
              </a:spcAft>
            </a:pPr>
            <a:r>
              <a:rPr lang="en-GB" sz="2000" b="1" dirty="0">
                <a:solidFill>
                  <a:srgbClr val="000000"/>
                </a:solidFill>
                <a:latin typeface="Calibri" panose="020F0502020204030204" pitchFamily="34" charset="0"/>
                <a:ea typeface="Calibri" panose="020F0502020204030204" pitchFamily="34" charset="0"/>
                <a:cs typeface="Calibri" panose="020F0502020204030204" pitchFamily="34" charset="0"/>
              </a:rPr>
              <a:t>Why is this wrong in God’s eyes?</a:t>
            </a:r>
            <a:endParaRPr lang="en-GB" sz="2000" b="1" dirty="0">
              <a:latin typeface="Calibri" panose="020F0502020204030204" pitchFamily="34" charset="0"/>
              <a:ea typeface="Calibri" panose="020F0502020204030204" pitchFamily="34" charset="0"/>
              <a:cs typeface="Times New Roman" panose="02020603050405020304" pitchFamily="18" charset="0"/>
            </a:endParaRPr>
          </a:p>
          <a:p>
            <a:r>
              <a:rPr lang="en-GB" sz="2000" dirty="0">
                <a:solidFill>
                  <a:srgbClr val="000000"/>
                </a:solidFill>
                <a:latin typeface="Calibri" panose="020F0502020204030204" pitchFamily="34" charset="0"/>
                <a:ea typeface="Calibri" panose="020F0502020204030204" pitchFamily="34" charset="0"/>
              </a:rPr>
              <a:t>Which brother do you most identify with? </a:t>
            </a:r>
            <a:r>
              <a:rPr lang="en-GB" sz="2000" b="1" dirty="0">
                <a:solidFill>
                  <a:srgbClr val="000000"/>
                </a:solidFill>
                <a:latin typeface="Calibri" panose="020F0502020204030204" pitchFamily="34" charset="0"/>
                <a:ea typeface="Calibri" panose="020F0502020204030204" pitchFamily="34" charset="0"/>
              </a:rPr>
              <a:t>Why? </a:t>
            </a:r>
          </a:p>
          <a:p>
            <a:r>
              <a:rPr lang="en-GB" sz="2000" b="1" dirty="0">
                <a:solidFill>
                  <a:srgbClr val="000000"/>
                </a:solidFill>
                <a:latin typeface="Calibri" panose="020F0502020204030204" pitchFamily="34" charset="0"/>
                <a:ea typeface="Calibri" panose="020F0502020204030204" pitchFamily="34" charset="0"/>
              </a:rPr>
              <a:t> </a:t>
            </a:r>
          </a:p>
          <a:p>
            <a:r>
              <a:rPr lang="en-GB" sz="2000" dirty="0">
                <a:solidFill>
                  <a:srgbClr val="000000"/>
                </a:solidFill>
                <a:latin typeface="Calibri" panose="020F0502020204030204" pitchFamily="34" charset="0"/>
                <a:ea typeface="Calibri" panose="020F0502020204030204" pitchFamily="34" charset="0"/>
              </a:rPr>
              <a:t>Both are as sinful as each other – </a:t>
            </a:r>
            <a:r>
              <a:rPr lang="en-GB" sz="2000" b="1" dirty="0">
                <a:solidFill>
                  <a:srgbClr val="000000"/>
                </a:solidFill>
                <a:latin typeface="Calibri" panose="020F0502020204030204" pitchFamily="34" charset="0"/>
                <a:ea typeface="Calibri" panose="020F0502020204030204" pitchFamily="34" charset="0"/>
              </a:rPr>
              <a:t>Why?</a:t>
            </a:r>
          </a:p>
        </p:txBody>
      </p:sp>
      <p:pic>
        <p:nvPicPr>
          <p:cNvPr id="2" name="Picture 1">
            <a:extLst>
              <a:ext uri="{FF2B5EF4-FFF2-40B4-BE49-F238E27FC236}">
                <a16:creationId xmlns:a16="http://schemas.microsoft.com/office/drawing/2014/main" id="{36E48789-D309-442E-ABB2-CAD700284C49}"/>
              </a:ext>
            </a:extLst>
          </p:cNvPr>
          <p:cNvPicPr>
            <a:picLocks noChangeAspect="1"/>
          </p:cNvPicPr>
          <p:nvPr/>
        </p:nvPicPr>
        <p:blipFill>
          <a:blip r:embed="rId2"/>
          <a:stretch>
            <a:fillRect/>
          </a:stretch>
        </p:blipFill>
        <p:spPr>
          <a:xfrm>
            <a:off x="5580112" y="3933056"/>
            <a:ext cx="3024336" cy="2088232"/>
          </a:xfrm>
          <a:prstGeom prst="rect">
            <a:avLst/>
          </a:prstGeom>
        </p:spPr>
      </p:pic>
    </p:spTree>
    <p:extLst>
      <p:ext uri="{BB962C8B-B14F-4D97-AF65-F5344CB8AC3E}">
        <p14:creationId xmlns:p14="http://schemas.microsoft.com/office/powerpoint/2010/main" val="142287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9" name="TextBox 18"/>
          <p:cNvSpPr txBox="1"/>
          <p:nvPr/>
        </p:nvSpPr>
        <p:spPr>
          <a:xfrm>
            <a:off x="5652120" y="260648"/>
            <a:ext cx="2332036" cy="523220"/>
          </a:xfrm>
          <a:prstGeom prst="rect">
            <a:avLst/>
          </a:prstGeom>
          <a:noFill/>
        </p:spPr>
        <p:txBody>
          <a:bodyPr wrap="square" rtlCol="0">
            <a:spAutoFit/>
          </a:bodyPr>
          <a:lstStyle/>
          <a:p>
            <a:pPr algn="r"/>
            <a:endParaRPr lang="en-GB" sz="2800" b="1" dirty="0">
              <a:solidFill>
                <a:schemeClr val="bg1"/>
              </a:solidFill>
            </a:endParaRPr>
          </a:p>
        </p:txBody>
      </p:sp>
      <p:sp>
        <p:nvSpPr>
          <p:cNvPr id="2" name="Rectangle 1"/>
          <p:cNvSpPr/>
          <p:nvPr/>
        </p:nvSpPr>
        <p:spPr>
          <a:xfrm>
            <a:off x="1187624" y="1455453"/>
            <a:ext cx="6552730" cy="375552"/>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Calibri" panose="020F0502020204030204" pitchFamily="34"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17" name="Rectangle 16"/>
          <p:cNvSpPr/>
          <p:nvPr/>
        </p:nvSpPr>
        <p:spPr>
          <a:xfrm>
            <a:off x="540378" y="1493919"/>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467544" y="1357245"/>
            <a:ext cx="8561083" cy="1580754"/>
          </a:xfrm>
          <a:prstGeom prst="rect">
            <a:avLst/>
          </a:prstGeom>
        </p:spPr>
        <p:txBody>
          <a:bodyPr wrap="square">
            <a:spAutoFit/>
          </a:bodyPr>
          <a:lstStyle/>
          <a:p>
            <a:pPr algn="ctr">
              <a:lnSpc>
                <a:spcPct val="107000"/>
              </a:lnSpc>
              <a:spcAft>
                <a:spcPts val="800"/>
              </a:spcAft>
            </a:pPr>
            <a:endParaRPr lang="en-GB" dirty="0">
              <a:solidFill>
                <a:srgbClr val="7030A0"/>
              </a:solidFill>
              <a:latin typeface="Lucida Calligraphy" panose="03010101010101010101" pitchFamily="66" charset="0"/>
              <a:ea typeface="Times New Roman" panose="02020603050405020304" pitchFamily="18" charset="0"/>
              <a:cs typeface="Arial" panose="020B0604020202020204" pitchFamily="34" charset="0"/>
            </a:endParaRPr>
          </a:p>
          <a:p>
            <a:pPr algn="ctr">
              <a:lnSpc>
                <a:spcPct val="107000"/>
              </a:lnSpc>
              <a:spcAft>
                <a:spcPts val="800"/>
              </a:spcAft>
            </a:pPr>
            <a:endParaRPr lang="en-GB" dirty="0">
              <a:solidFill>
                <a:srgbClr val="7030A0"/>
              </a:solidFill>
              <a:latin typeface="Lucida Calligraphy" panose="03010101010101010101" pitchFamily="66" charset="0"/>
              <a:ea typeface="Times New Roman" panose="02020603050405020304" pitchFamily="18" charset="0"/>
              <a:cs typeface="Arial" panose="020B0604020202020204" pitchFamily="34" charset="0"/>
            </a:endParaRPr>
          </a:p>
          <a:p>
            <a:pPr algn="ctr">
              <a:lnSpc>
                <a:spcPct val="107000"/>
              </a:lnSpc>
              <a:spcAft>
                <a:spcPts val="800"/>
              </a:spcAft>
            </a:pPr>
            <a:endParaRPr lang="en-GB" dirty="0">
              <a:solidFill>
                <a:srgbClr val="7030A0"/>
              </a:solidFill>
              <a:latin typeface="Lucida Calligraphy" panose="03010101010101010101" pitchFamily="66" charset="0"/>
              <a:ea typeface="Times New Roman" panose="02020603050405020304" pitchFamily="18" charset="0"/>
              <a:cs typeface="Arial" panose="020B0604020202020204" pitchFamily="34" charset="0"/>
            </a:endParaRPr>
          </a:p>
          <a:p>
            <a:pPr algn="ctr">
              <a:lnSpc>
                <a:spcPct val="107000"/>
              </a:lnSpc>
              <a:spcAft>
                <a:spcPts val="800"/>
              </a:spcAft>
            </a:pPr>
            <a:endParaRPr lang="en-GB" dirty="0">
              <a:solidFill>
                <a:srgbClr val="7030A0"/>
              </a:solidFill>
              <a:latin typeface="Lucida Calligraphy" panose="03010101010101010101" pitchFamily="66" charset="0"/>
              <a:ea typeface="Times New Roman" panose="02020603050405020304" pitchFamily="18" charset="0"/>
              <a:cs typeface="Arial" panose="020B0604020202020204" pitchFamily="34" charset="0"/>
            </a:endParaRPr>
          </a:p>
        </p:txBody>
      </p:sp>
      <p:sp>
        <p:nvSpPr>
          <p:cNvPr id="4" name="Rectangle 2"/>
          <p:cNvSpPr>
            <a:spLocks noChangeArrowheads="1"/>
          </p:cNvSpPr>
          <p:nvPr/>
        </p:nvSpPr>
        <p:spPr bwMode="auto">
          <a:xfrm rot="10800000" flipV="1">
            <a:off x="3080617" y="565006"/>
            <a:ext cx="36061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200" b="0" i="0" strike="noStrike" cap="none" normalizeH="0" baseline="0" dirty="0">
                <a:ln>
                  <a:noFill/>
                </a:ln>
                <a:solidFill>
                  <a:srgbClr val="7030A0"/>
                </a:solidFill>
                <a:effectLst/>
                <a:latin typeface="Comic Sans MS" panose="030F0702030302020204" pitchFamily="66" charset="0"/>
                <a:ea typeface="Calibri" panose="020F0502020204030204" pitchFamily="34" charset="0"/>
                <a:cs typeface="Calibri" panose="020F0502020204030204" pitchFamily="34" charset="0"/>
              </a:rPr>
              <a:t>Act of Sorrow</a:t>
            </a:r>
            <a:endParaRPr kumimoji="0" lang="en-GB" altLang="en-US" sz="3200" b="0" i="0" strike="noStrike" cap="none" normalizeH="0" baseline="0" dirty="0">
              <a:ln>
                <a:noFill/>
              </a:ln>
              <a:solidFill>
                <a:schemeClr val="tx1"/>
              </a:solidFill>
              <a:effectLst/>
              <a:latin typeface="Comic Sans MS" panose="030F0702030302020204" pitchFamily="66" charset="0"/>
            </a:endParaRPr>
          </a:p>
        </p:txBody>
      </p:sp>
      <p:pic>
        <p:nvPicPr>
          <p:cNvPr id="3073" name="Picture 3" descr="Image result for saying sor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3212977"/>
            <a:ext cx="7776864" cy="33843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1403646" y="1370809"/>
            <a:ext cx="655273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strike="noStrike" cap="none" normalizeH="0" baseline="0" dirty="0">
                <a:ln>
                  <a:noFill/>
                </a:ln>
                <a:solidFill>
                  <a:srgbClr val="7030A0"/>
                </a:solidFill>
                <a:effectLst/>
                <a:latin typeface="Comic Sans MS" panose="030F0702030302020204" pitchFamily="66" charset="0"/>
                <a:ea typeface="Calibri" panose="020F0502020204030204" pitchFamily="34" charset="0"/>
                <a:cs typeface="Calibri" panose="020F0502020204030204" pitchFamily="34" charset="0"/>
              </a:rPr>
              <a:t>O my God because you are so good,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strike="noStrike" cap="none" normalizeH="0" baseline="0" dirty="0">
                <a:ln>
                  <a:noFill/>
                </a:ln>
                <a:solidFill>
                  <a:srgbClr val="7030A0"/>
                </a:solidFill>
                <a:effectLst/>
                <a:latin typeface="Comic Sans MS" panose="030F0702030302020204" pitchFamily="66" charset="0"/>
                <a:ea typeface="Calibri" panose="020F0502020204030204" pitchFamily="34" charset="0"/>
                <a:cs typeface="Calibri" panose="020F0502020204030204" pitchFamily="34" charset="0"/>
              </a:rPr>
              <a:t>I am truly sorry that I have sinned against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strike="noStrike" cap="none" normalizeH="0" baseline="0" dirty="0">
                <a:ln>
                  <a:noFill/>
                </a:ln>
                <a:solidFill>
                  <a:srgbClr val="7030A0"/>
                </a:solidFill>
                <a:effectLst/>
                <a:latin typeface="Comic Sans MS" panose="030F0702030302020204" pitchFamily="66" charset="0"/>
                <a:ea typeface="Calibri" panose="020F0502020204030204" pitchFamily="34" charset="0"/>
                <a:cs typeface="Calibri" panose="020F0502020204030204" pitchFamily="34" charset="0"/>
              </a:rPr>
              <a:t>you and with your grace,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strike="noStrike" cap="none" normalizeH="0" baseline="0" dirty="0">
                <a:ln>
                  <a:noFill/>
                </a:ln>
                <a:solidFill>
                  <a:srgbClr val="7030A0"/>
                </a:solidFill>
                <a:effectLst/>
                <a:latin typeface="Comic Sans MS" panose="030F0702030302020204" pitchFamily="66" charset="0"/>
                <a:ea typeface="Calibri" panose="020F0502020204030204" pitchFamily="34" charset="0"/>
                <a:cs typeface="Calibri" panose="020F0502020204030204" pitchFamily="34" charset="0"/>
              </a:rPr>
              <a:t>I will try not to sin again. Amen</a:t>
            </a:r>
            <a:endParaRPr kumimoji="0" lang="en-GB" altLang="en-US" sz="2400" b="0" i="0" strike="noStrike" cap="none" normalizeH="0" baseline="0" dirty="0">
              <a:ln>
                <a:noFill/>
              </a:ln>
              <a:solidFill>
                <a:schemeClr val="tx1"/>
              </a:solidFill>
              <a:effectLst/>
              <a:latin typeface="Comic Sans MS" panose="030F0702030302020204" pitchFamily="66" charset="0"/>
            </a:endParaRPr>
          </a:p>
        </p:txBody>
      </p:sp>
    </p:spTree>
    <p:extLst>
      <p:ext uri="{BB962C8B-B14F-4D97-AF65-F5344CB8AC3E}">
        <p14:creationId xmlns:p14="http://schemas.microsoft.com/office/powerpoint/2010/main" val="1410414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5236</TotalTime>
  <Words>1078</Words>
  <Application>Microsoft Office PowerPoint</Application>
  <PresentationFormat>On-screen Show (4:3)</PresentationFormat>
  <Paragraphs>62</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Comic Sans MS</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124</cp:revision>
  <dcterms:created xsi:type="dcterms:W3CDTF">2018-06-04T06:48:49Z</dcterms:created>
  <dcterms:modified xsi:type="dcterms:W3CDTF">2022-03-27T08:29:03Z</dcterms:modified>
</cp:coreProperties>
</file>