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80" r:id="rId2"/>
    <p:sldId id="257" r:id="rId3"/>
    <p:sldId id="286" r:id="rId4"/>
    <p:sldId id="281" r:id="rId5"/>
    <p:sldId id="287" r:id="rId6"/>
    <p:sldId id="288" r:id="rId7"/>
    <p:sldId id="283"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3F1E6D-E6BA-441A-9FAF-0AC6C123869C}" v="29" dt="2024-02-28T13:05:02.366"/>
    <p1510:client id="{3683AD19-A98A-4FF0-8AC0-E9419DF4A0E9}" v="35" dt="2024-02-28T12:50: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2" d="100"/>
          <a:sy n="72" d="100"/>
        </p:scale>
        <p:origin x="624"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003F1E6D-E6BA-441A-9FAF-0AC6C123869C}"/>
    <pc:docChg chg="custSel modSld">
      <pc:chgData name="Rose Darwin (TBCS-NOR)" userId="96e9ce63-dc63-4cb4-9e18-49ed0662571c" providerId="ADAL" clId="{003F1E6D-E6BA-441A-9FAF-0AC6C123869C}" dt="2024-02-28T13:06:19.475" v="51" actId="14100"/>
      <pc:docMkLst>
        <pc:docMk/>
      </pc:docMkLst>
      <pc:sldChg chg="delSp modSp mod setBg">
        <pc:chgData name="Rose Darwin (TBCS-NOR)" userId="96e9ce63-dc63-4cb4-9e18-49ed0662571c" providerId="ADAL" clId="{003F1E6D-E6BA-441A-9FAF-0AC6C123869C}" dt="2024-02-28T13:06:19.475" v="51" actId="14100"/>
        <pc:sldMkLst>
          <pc:docMk/>
          <pc:sldMk cId="1410414399" sldId="283"/>
        </pc:sldMkLst>
        <pc:spChg chg="mod">
          <ac:chgData name="Rose Darwin (TBCS-NOR)" userId="96e9ce63-dc63-4cb4-9e18-49ed0662571c" providerId="ADAL" clId="{003F1E6D-E6BA-441A-9FAF-0AC6C123869C}" dt="2024-02-28T13:06:02.522" v="47" actId="1076"/>
          <ac:spMkLst>
            <pc:docMk/>
            <pc:sldMk cId="1410414399" sldId="283"/>
            <ac:spMk id="5" creationId="{1EFA8724-C2BE-47A6-87CD-E04F21FA89A0}"/>
          </ac:spMkLst>
        </pc:spChg>
        <pc:spChg chg="mod">
          <ac:chgData name="Rose Darwin (TBCS-NOR)" userId="96e9ce63-dc63-4cb4-9e18-49ed0662571c" providerId="ADAL" clId="{003F1E6D-E6BA-441A-9FAF-0AC6C123869C}" dt="2024-02-28T13:06:08.372" v="48" actId="14100"/>
          <ac:spMkLst>
            <pc:docMk/>
            <pc:sldMk cId="1410414399" sldId="283"/>
            <ac:spMk id="32" creationId="{48B3D775-6E04-4EE2-920E-64B2A699E938}"/>
          </ac:spMkLst>
        </pc:spChg>
        <pc:grpChg chg="mod">
          <ac:chgData name="Rose Darwin (TBCS-NOR)" userId="96e9ce63-dc63-4cb4-9e18-49ed0662571c" providerId="ADAL" clId="{003F1E6D-E6BA-441A-9FAF-0AC6C123869C}" dt="2024-02-28T13:06:19.475" v="51" actId="14100"/>
          <ac:grpSpMkLst>
            <pc:docMk/>
            <pc:sldMk cId="1410414399" sldId="283"/>
            <ac:grpSpMk id="30" creationId="{BC21180D-39B1-485E-A155-16118B120F6D}"/>
          </ac:grpSpMkLst>
        </pc:grpChg>
        <pc:picChg chg="del">
          <ac:chgData name="Rose Darwin (TBCS-NOR)" userId="96e9ce63-dc63-4cb4-9e18-49ed0662571c" providerId="ADAL" clId="{003F1E6D-E6BA-441A-9FAF-0AC6C123869C}" dt="2024-02-28T13:05:24.119" v="34" actId="21"/>
          <ac:picMkLst>
            <pc:docMk/>
            <pc:sldMk cId="1410414399" sldId="283"/>
            <ac:picMk id="21" creationId="{00000000-0000-0000-0000-000000000000}"/>
          </ac:picMkLst>
        </pc:picChg>
        <pc:picChg chg="del">
          <ac:chgData name="Rose Darwin (TBCS-NOR)" userId="96e9ce63-dc63-4cb4-9e18-49ed0662571c" providerId="ADAL" clId="{003F1E6D-E6BA-441A-9FAF-0AC6C123869C}" dt="2024-02-28T13:05:26.395" v="35" actId="21"/>
          <ac:picMkLst>
            <pc:docMk/>
            <pc:sldMk cId="1410414399" sldId="283"/>
            <ac:picMk id="22" creationId="{00000000-0000-0000-0000-000000000000}"/>
          </ac:picMkLst>
        </pc:picChg>
        <pc:picChg chg="del">
          <ac:chgData name="Rose Darwin (TBCS-NOR)" userId="96e9ce63-dc63-4cb4-9e18-49ed0662571c" providerId="ADAL" clId="{003F1E6D-E6BA-441A-9FAF-0AC6C123869C}" dt="2024-02-28T13:05:28.617" v="36" actId="21"/>
          <ac:picMkLst>
            <pc:docMk/>
            <pc:sldMk cId="1410414399" sldId="283"/>
            <ac:picMk id="23" creationId="{00000000-0000-0000-0000-000000000000}"/>
          </ac:picMkLst>
        </pc:picChg>
        <pc:picChg chg="del">
          <ac:chgData name="Rose Darwin (TBCS-NOR)" userId="96e9ce63-dc63-4cb4-9e18-49ed0662571c" providerId="ADAL" clId="{003F1E6D-E6BA-441A-9FAF-0AC6C123869C}" dt="2024-02-28T13:05:30.623" v="37" actId="21"/>
          <ac:picMkLst>
            <pc:docMk/>
            <pc:sldMk cId="1410414399" sldId="283"/>
            <ac:picMk id="24" creationId="{00000000-0000-0000-0000-000000000000}"/>
          </ac:picMkLst>
        </pc:picChg>
        <pc:picChg chg="del">
          <ac:chgData name="Rose Darwin (TBCS-NOR)" userId="96e9ce63-dc63-4cb4-9e18-49ed0662571c" providerId="ADAL" clId="{003F1E6D-E6BA-441A-9FAF-0AC6C123869C}" dt="2024-02-28T13:05:33.608" v="38" actId="21"/>
          <ac:picMkLst>
            <pc:docMk/>
            <pc:sldMk cId="1410414399" sldId="283"/>
            <ac:picMk id="25" creationId="{00000000-0000-0000-0000-000000000000}"/>
          </ac:picMkLst>
        </pc:picChg>
        <pc:picChg chg="del">
          <ac:chgData name="Rose Darwin (TBCS-NOR)" userId="96e9ce63-dc63-4cb4-9e18-49ed0662571c" providerId="ADAL" clId="{003F1E6D-E6BA-441A-9FAF-0AC6C123869C}" dt="2024-02-28T13:05:20.841" v="32" actId="21"/>
          <ac:picMkLst>
            <pc:docMk/>
            <pc:sldMk cId="1410414399" sldId="283"/>
            <ac:picMk id="26" creationId="{00000000-0000-0000-0000-000000000000}"/>
          </ac:picMkLst>
        </pc:picChg>
        <pc:picChg chg="del">
          <ac:chgData name="Rose Darwin (TBCS-NOR)" userId="96e9ce63-dc63-4cb4-9e18-49ed0662571c" providerId="ADAL" clId="{003F1E6D-E6BA-441A-9FAF-0AC6C123869C}" dt="2024-02-28T13:05:37.588" v="39" actId="21"/>
          <ac:picMkLst>
            <pc:docMk/>
            <pc:sldMk cId="1410414399" sldId="283"/>
            <ac:picMk id="27" creationId="{00000000-0000-0000-0000-000000000000}"/>
          </ac:picMkLst>
        </pc:picChg>
        <pc:picChg chg="del">
          <ac:chgData name="Rose Darwin (TBCS-NOR)" userId="96e9ce63-dc63-4cb4-9e18-49ed0662571c" providerId="ADAL" clId="{003F1E6D-E6BA-441A-9FAF-0AC6C123869C}" dt="2024-02-28T13:05:40.830" v="40" actId="21"/>
          <ac:picMkLst>
            <pc:docMk/>
            <pc:sldMk cId="1410414399" sldId="283"/>
            <ac:picMk id="28" creationId="{00000000-0000-0000-0000-000000000000}"/>
          </ac:picMkLst>
        </pc:picChg>
        <pc:picChg chg="del">
          <ac:chgData name="Rose Darwin (TBCS-NOR)" userId="96e9ce63-dc63-4cb4-9e18-49ed0662571c" providerId="ADAL" clId="{003F1E6D-E6BA-441A-9FAF-0AC6C123869C}" dt="2024-02-28T13:05:43.520" v="41" actId="21"/>
          <ac:picMkLst>
            <pc:docMk/>
            <pc:sldMk cId="1410414399" sldId="283"/>
            <ac:picMk id="29" creationId="{00000000-0000-0000-0000-000000000000}"/>
          </ac:picMkLst>
        </pc:picChg>
        <pc:picChg chg="del">
          <ac:chgData name="Rose Darwin (TBCS-NOR)" userId="96e9ce63-dc63-4cb4-9e18-49ed0662571c" providerId="ADAL" clId="{003F1E6D-E6BA-441A-9FAF-0AC6C123869C}" dt="2024-02-28T13:05:15.905" v="30" actId="21"/>
          <ac:picMkLst>
            <pc:docMk/>
            <pc:sldMk cId="1410414399" sldId="283"/>
            <ac:picMk id="33" creationId="{86824292-6C6E-4BFC-8DCD-30F8C11432E3}"/>
          </ac:picMkLst>
        </pc:picChg>
        <pc:picChg chg="del">
          <ac:chgData name="Rose Darwin (TBCS-NOR)" userId="96e9ce63-dc63-4cb4-9e18-49ed0662571c" providerId="ADAL" clId="{003F1E6D-E6BA-441A-9FAF-0AC6C123869C}" dt="2024-02-28T13:05:13.815" v="29" actId="21"/>
          <ac:picMkLst>
            <pc:docMk/>
            <pc:sldMk cId="1410414399" sldId="283"/>
            <ac:picMk id="34" creationId="{F7074CD5-609C-4B61-8A73-C3B2F9E37466}"/>
          </ac:picMkLst>
        </pc:picChg>
        <pc:picChg chg="del">
          <ac:chgData name="Rose Darwin (TBCS-NOR)" userId="96e9ce63-dc63-4cb4-9e18-49ed0662571c" providerId="ADAL" clId="{003F1E6D-E6BA-441A-9FAF-0AC6C123869C}" dt="2024-02-28T13:05:19.113" v="31" actId="21"/>
          <ac:picMkLst>
            <pc:docMk/>
            <pc:sldMk cId="1410414399" sldId="283"/>
            <ac:picMk id="35" creationId="{F22EF2BE-EF9F-43AD-AB73-293330813836}"/>
          </ac:picMkLst>
        </pc:picChg>
        <pc:picChg chg="del">
          <ac:chgData name="Rose Darwin (TBCS-NOR)" userId="96e9ce63-dc63-4cb4-9e18-49ed0662571c" providerId="ADAL" clId="{003F1E6D-E6BA-441A-9FAF-0AC6C123869C}" dt="2024-02-28T13:05:22.330" v="33" actId="21"/>
          <ac:picMkLst>
            <pc:docMk/>
            <pc:sldMk cId="1410414399" sldId="283"/>
            <ac:picMk id="36" creationId="{68AC2673-6B03-4A42-8E7C-FA2F22A8028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28/02/2024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7</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28/02/2024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28/02/2024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28/02/2024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28/02/2024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942076" y="158869"/>
            <a:ext cx="1745657" cy="523220"/>
          </a:xfrm>
          <a:prstGeom prst="rect">
            <a:avLst/>
          </a:prstGeom>
          <a:noFill/>
        </p:spPr>
        <p:txBody>
          <a:bodyPr wrap="square" rtlCol="0">
            <a:spAutoFit/>
          </a:bodyPr>
          <a:lstStyle/>
          <a:p>
            <a:pPr algn="r"/>
            <a:endParaRPr lang="en-GB" sz="2800" b="1" dirty="0">
              <a:solidFill>
                <a:schemeClr val="bg1"/>
              </a:solidFill>
            </a:endParaRPr>
          </a:p>
        </p:txBody>
      </p:sp>
      <p:sp>
        <p:nvSpPr>
          <p:cNvPr id="12" name="Rectangle 11"/>
          <p:cNvSpPr/>
          <p:nvPr/>
        </p:nvSpPr>
        <p:spPr>
          <a:xfrm>
            <a:off x="214103" y="6347785"/>
            <a:ext cx="5164114" cy="369332"/>
          </a:xfrm>
          <a:prstGeom prst="rect">
            <a:avLst/>
          </a:prstGeom>
        </p:spPr>
        <p:txBody>
          <a:bodyPr wrap="square">
            <a:spAutoFit/>
          </a:bodyPr>
          <a:lstStyle/>
          <a:p>
            <a:endParaRPr lang="en-GB" dirty="0"/>
          </a:p>
        </p:txBody>
      </p:sp>
      <p:sp>
        <p:nvSpPr>
          <p:cNvPr id="5" name="Rectangle 4"/>
          <p:cNvSpPr/>
          <p:nvPr/>
        </p:nvSpPr>
        <p:spPr>
          <a:xfrm>
            <a:off x="1755388" y="1084890"/>
            <a:ext cx="4982681" cy="646331"/>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15" name="Rectangle 14"/>
          <p:cNvSpPr/>
          <p:nvPr/>
        </p:nvSpPr>
        <p:spPr>
          <a:xfrm>
            <a:off x="211426" y="6382730"/>
            <a:ext cx="5584710" cy="369332"/>
          </a:xfrm>
          <a:prstGeom prst="rect">
            <a:avLst/>
          </a:prstGeom>
        </p:spPr>
        <p:txBody>
          <a:bodyPr wrap="square">
            <a:spAutoFit/>
          </a:bodyPr>
          <a:lstStyle/>
          <a:p>
            <a:r>
              <a:rPr lang="en-GB" dirty="0"/>
              <a:t> </a:t>
            </a:r>
          </a:p>
        </p:txBody>
      </p:sp>
      <p:sp>
        <p:nvSpPr>
          <p:cNvPr id="16" name="Rectangle 15"/>
          <p:cNvSpPr/>
          <p:nvPr/>
        </p:nvSpPr>
        <p:spPr>
          <a:xfrm>
            <a:off x="74218" y="6312840"/>
            <a:ext cx="6558587" cy="369332"/>
          </a:xfrm>
          <a:prstGeom prst="rect">
            <a:avLst/>
          </a:prstGeom>
        </p:spPr>
        <p:txBody>
          <a:bodyPr wrap="square">
            <a:spAutoFit/>
          </a:bodyPr>
          <a:lstStyle/>
          <a:p>
            <a:r>
              <a:rPr lang="en-GB" dirty="0"/>
              <a:t> </a:t>
            </a:r>
          </a:p>
        </p:txBody>
      </p:sp>
      <p:sp>
        <p:nvSpPr>
          <p:cNvPr id="17" name="Rectangle 16"/>
          <p:cNvSpPr/>
          <p:nvPr/>
        </p:nvSpPr>
        <p:spPr>
          <a:xfrm>
            <a:off x="269319" y="6211669"/>
            <a:ext cx="5277710" cy="369332"/>
          </a:xfrm>
          <a:prstGeom prst="rect">
            <a:avLst/>
          </a:prstGeom>
        </p:spPr>
        <p:txBody>
          <a:bodyPr wrap="square">
            <a:spAutoFit/>
          </a:bodyPr>
          <a:lstStyle/>
          <a:p>
            <a:r>
              <a:rPr lang="en-GB" dirty="0"/>
              <a:t> </a:t>
            </a:r>
          </a:p>
        </p:txBody>
      </p:sp>
      <p:sp>
        <p:nvSpPr>
          <p:cNvPr id="3" name="Rectangle 2"/>
          <p:cNvSpPr/>
          <p:nvPr/>
        </p:nvSpPr>
        <p:spPr>
          <a:xfrm>
            <a:off x="869019" y="94120"/>
            <a:ext cx="7193815" cy="1461554"/>
          </a:xfrm>
          <a:prstGeom prst="rect">
            <a:avLst/>
          </a:prstGeom>
        </p:spPr>
        <p:txBody>
          <a:bodyPr wrap="square">
            <a:spAutoFit/>
          </a:bodyPr>
          <a:lstStyle/>
          <a:p>
            <a:pPr algn="ctr">
              <a:lnSpc>
                <a:spcPct val="107000"/>
              </a:lnSpc>
              <a:spcAft>
                <a:spcPts val="800"/>
              </a:spcAft>
            </a:pPr>
            <a:r>
              <a:rPr lang="en-GB" sz="2400" b="1" u="sng" dirty="0">
                <a:solidFill>
                  <a:srgbClr val="7030A0"/>
                </a:solidFill>
                <a:latin typeface="Comic Sans MS" panose="030F0702030302020204" pitchFamily="66" charset="0"/>
                <a:ea typeface="Calibri" panose="020F0502020204030204" pitchFamily="34" charset="0"/>
                <a:cs typeface="Calibri" panose="020F0502020204030204" pitchFamily="34" charset="0"/>
              </a:rPr>
              <a:t>Gospel</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3</a:t>
            </a:r>
            <a:r>
              <a:rPr lang="en-GB" sz="2400" b="1" baseline="30000" dirty="0">
                <a:solidFill>
                  <a:srgbClr val="7030A0"/>
                </a:solidFill>
                <a:latin typeface="Comic Sans MS" panose="030F0702030302020204" pitchFamily="66" charset="0"/>
                <a:ea typeface="Calibri" panose="020F0502020204030204" pitchFamily="34" charset="0"/>
                <a:cs typeface="Calibri" panose="020F0502020204030204" pitchFamily="34" charset="0"/>
              </a:rPr>
              <a:t>rd</a:t>
            </a:r>
            <a:r>
              <a:rPr lang="en-GB" sz="24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 Sunday of Lent Year B</a:t>
            </a:r>
          </a:p>
          <a:p>
            <a:pPr algn="ctr">
              <a:lnSpc>
                <a:spcPct val="107000"/>
              </a:lnSpc>
              <a:spcAft>
                <a:spcPts val="800"/>
              </a:spcAft>
            </a:pPr>
            <a:r>
              <a:rPr lang="en-GB" sz="2400" i="1" dirty="0">
                <a:solidFill>
                  <a:srgbClr val="7030A0"/>
                </a:solidFill>
                <a:latin typeface="Comic Sans MS" panose="030F0702030302020204" pitchFamily="66" charset="0"/>
                <a:ea typeface="Calibri" panose="020F0502020204030204" pitchFamily="34" charset="0"/>
                <a:cs typeface="Calibri" panose="020F0502020204030204" pitchFamily="34" charset="0"/>
              </a:rPr>
              <a:t>‘</a:t>
            </a:r>
            <a:r>
              <a:rPr lang="en-GB" sz="2000" i="1" dirty="0">
                <a:solidFill>
                  <a:srgbClr val="7030A0"/>
                </a:solidFill>
                <a:latin typeface="Comic Sans MS" panose="030F0702030302020204" pitchFamily="66" charset="0"/>
                <a:ea typeface="Calibri" panose="020F0502020204030204" pitchFamily="34" charset="0"/>
                <a:cs typeface="Calibri" panose="020F0502020204030204" pitchFamily="34" charset="0"/>
              </a:rPr>
              <a:t>Destroy this sanctuary and in three days I will raise it up’</a:t>
            </a:r>
            <a:endParaRPr lang="en-GB" sz="2000" i="1"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Rectangle 3"/>
          <p:cNvSpPr/>
          <p:nvPr/>
        </p:nvSpPr>
        <p:spPr>
          <a:xfrm rot="10800000" flipV="1">
            <a:off x="3567317" y="1581500"/>
            <a:ext cx="1810900" cy="369332"/>
          </a:xfrm>
          <a:prstGeom prst="rect">
            <a:avLst/>
          </a:prstGeom>
        </p:spPr>
        <p:txBody>
          <a:bodyPr wrap="square">
            <a:spAutoFit/>
          </a:bodyPr>
          <a:lstStyle/>
          <a:p>
            <a:r>
              <a:rPr lang="en-GB"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John 2:13-25</a:t>
            </a:r>
            <a:endParaRPr lang="en-GB" b="1" dirty="0">
              <a:solidFill>
                <a:srgbClr val="7030A0"/>
              </a:solidFill>
              <a:latin typeface="Comic Sans MS" panose="030F0702030302020204" pitchFamily="66" charset="0"/>
            </a:endParaRPr>
          </a:p>
        </p:txBody>
      </p:sp>
      <p:sp>
        <p:nvSpPr>
          <p:cNvPr id="7" name="TextBox 6"/>
          <p:cNvSpPr txBox="1"/>
          <p:nvPr/>
        </p:nvSpPr>
        <p:spPr>
          <a:xfrm>
            <a:off x="1966292" y="6362358"/>
            <a:ext cx="6120679" cy="369332"/>
          </a:xfrm>
          <a:prstGeom prst="rect">
            <a:avLst/>
          </a:prstGeom>
          <a:noFill/>
        </p:spPr>
        <p:txBody>
          <a:bodyPr wrap="square" rtlCol="0">
            <a:spAutoFit/>
          </a:bodyPr>
          <a:lstStyle/>
          <a:p>
            <a:r>
              <a:rPr lang="en-GB"/>
              <a:t>https://www.youtube.com/watch?v=ZHN8c0DiXNg</a:t>
            </a:r>
            <a:endParaRPr lang="en-GB" dirty="0"/>
          </a:p>
        </p:txBody>
      </p:sp>
      <p:pic>
        <p:nvPicPr>
          <p:cNvPr id="1028" name="Picture 4" descr="ZEAL For Your House Will Consume Me | KEVIN NUNEZ">
            <a:extLst>
              <a:ext uri="{FF2B5EF4-FFF2-40B4-BE49-F238E27FC236}">
                <a16:creationId xmlns:a16="http://schemas.microsoft.com/office/drawing/2014/main" id="{A381EDC6-649F-43C9-AAFF-8F1E1CDEAD9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820" b="2076"/>
          <a:stretch/>
        </p:blipFill>
        <p:spPr bwMode="auto">
          <a:xfrm>
            <a:off x="1376663" y="2134022"/>
            <a:ext cx="6558587" cy="410892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0DB22BE0-9157-4111-2F0A-63F94FF34B88}"/>
              </a:ext>
            </a:extLst>
          </p:cNvPr>
          <p:cNvPicPr>
            <a:picLocks noChangeAspect="1"/>
          </p:cNvPicPr>
          <p:nvPr/>
        </p:nvPicPr>
        <p:blipFill>
          <a:blip r:embed="rId4"/>
          <a:stretch>
            <a:fillRect/>
          </a:stretch>
        </p:blipFill>
        <p:spPr>
          <a:xfrm>
            <a:off x="7475422" y="0"/>
            <a:ext cx="1646063" cy="1079086"/>
          </a:xfrm>
          <a:prstGeom prst="rect">
            <a:avLst/>
          </a:prstGeom>
        </p:spPr>
      </p:pic>
    </p:spTree>
    <p:extLst>
      <p:ext uri="{BB962C8B-B14F-4D97-AF65-F5344CB8AC3E}">
        <p14:creationId xmlns:p14="http://schemas.microsoft.com/office/powerpoint/2010/main" val="237146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3967" y="6286674"/>
            <a:ext cx="5988544" cy="369332"/>
          </a:xfrm>
          <a:prstGeom prst="rect">
            <a:avLst/>
          </a:prstGeom>
        </p:spPr>
        <p:txBody>
          <a:bodyPr wrap="square">
            <a:spAutoFit/>
          </a:bodyPr>
          <a:lstStyle/>
          <a:p>
            <a:r>
              <a:rPr lang="en-GB" dirty="0"/>
              <a:t> </a:t>
            </a:r>
          </a:p>
        </p:txBody>
      </p:sp>
      <p:sp>
        <p:nvSpPr>
          <p:cNvPr id="11" name="Rectangle 10"/>
          <p:cNvSpPr/>
          <p:nvPr/>
        </p:nvSpPr>
        <p:spPr>
          <a:xfrm>
            <a:off x="224807" y="6288752"/>
            <a:ext cx="5277710" cy="369332"/>
          </a:xfrm>
          <a:prstGeom prst="rect">
            <a:avLst/>
          </a:prstGeom>
        </p:spPr>
        <p:txBody>
          <a:bodyPr wrap="square">
            <a:spAutoFit/>
          </a:bodyPr>
          <a:lstStyle/>
          <a:p>
            <a:r>
              <a:rPr lang="en-GB" dirty="0"/>
              <a:t> </a:t>
            </a:r>
          </a:p>
        </p:txBody>
      </p:sp>
      <p:sp>
        <p:nvSpPr>
          <p:cNvPr id="5" name="TextBox 4">
            <a:extLst>
              <a:ext uri="{FF2B5EF4-FFF2-40B4-BE49-F238E27FC236}">
                <a16:creationId xmlns:a16="http://schemas.microsoft.com/office/drawing/2014/main" id="{57710824-6E6C-44F0-89D6-FB97C25E7AF4}"/>
              </a:ext>
            </a:extLst>
          </p:cNvPr>
          <p:cNvSpPr txBox="1"/>
          <p:nvPr/>
        </p:nvSpPr>
        <p:spPr>
          <a:xfrm>
            <a:off x="224806" y="335000"/>
            <a:ext cx="6532867" cy="400110"/>
          </a:xfrm>
          <a:prstGeom prst="rect">
            <a:avLst/>
          </a:prstGeom>
          <a:noFill/>
        </p:spPr>
        <p:txBody>
          <a:bodyPr wrap="square" rtlCol="0">
            <a:spAutoFit/>
          </a:bodyPr>
          <a:lstStyle/>
          <a:p>
            <a:r>
              <a:rPr lang="en-GB" sz="2000" b="1" dirty="0">
                <a:latin typeface="Comic Sans MS" panose="030F0702030302020204" pitchFamily="66" charset="0"/>
              </a:rPr>
              <a:t>A Reading from the Holy Gospel according to John</a:t>
            </a:r>
          </a:p>
        </p:txBody>
      </p:sp>
      <p:pic>
        <p:nvPicPr>
          <p:cNvPr id="12" name="Picture 11" descr="https://arielgate.com/html/wp-content/uploads/2017/10/Zeal_For_Your_House_Consumes_Me_image_1-300x198.jpg">
            <a:extLst>
              <a:ext uri="{FF2B5EF4-FFF2-40B4-BE49-F238E27FC236}">
                <a16:creationId xmlns:a16="http://schemas.microsoft.com/office/drawing/2014/main" id="{AC5CCCCE-0B83-4F21-A3A6-4AF61728423D}"/>
              </a:ext>
            </a:extLst>
          </p:cNvPr>
          <p:cNvPicPr/>
          <p:nvPr/>
        </p:nvPicPr>
        <p:blipFill rotWithShape="1">
          <a:blip r:embed="rId3">
            <a:extLst>
              <a:ext uri="{28A0092B-C50C-407E-A947-70E740481C1C}">
                <a14:useLocalDpi xmlns:a14="http://schemas.microsoft.com/office/drawing/2010/main" val="0"/>
              </a:ext>
            </a:extLst>
          </a:blip>
          <a:srcRect b="33467"/>
          <a:stretch/>
        </p:blipFill>
        <p:spPr bwMode="auto">
          <a:xfrm>
            <a:off x="6796833" y="3725321"/>
            <a:ext cx="2373801" cy="2592185"/>
          </a:xfrm>
          <a:prstGeom prst="rect">
            <a:avLst/>
          </a:prstGeom>
          <a:noFill/>
          <a:ln>
            <a:noFill/>
          </a:ln>
          <a:extLst>
            <a:ext uri="{53640926-AAD7-44D8-BBD7-CCE9431645EC}">
              <a14:shadowObscured xmlns:a14="http://schemas.microsoft.com/office/drawing/2010/main"/>
            </a:ext>
          </a:extLst>
        </p:spPr>
      </p:pic>
      <p:sp>
        <p:nvSpPr>
          <p:cNvPr id="3" name="Rectangle 2">
            <a:extLst>
              <a:ext uri="{FF2B5EF4-FFF2-40B4-BE49-F238E27FC236}">
                <a16:creationId xmlns:a16="http://schemas.microsoft.com/office/drawing/2014/main" id="{79F7AF4B-8FDD-42CA-80B3-E61389388D19}"/>
              </a:ext>
            </a:extLst>
          </p:cNvPr>
          <p:cNvSpPr/>
          <p:nvPr/>
        </p:nvSpPr>
        <p:spPr>
          <a:xfrm>
            <a:off x="224806" y="852330"/>
            <a:ext cx="6532867" cy="5612883"/>
          </a:xfrm>
          <a:prstGeom prst="rect">
            <a:avLst/>
          </a:prstGeom>
        </p:spPr>
        <p:txBody>
          <a:bodyPr wrap="square">
            <a:spAutoFit/>
          </a:bodyPr>
          <a:lstStyle/>
          <a:p>
            <a:pPr>
              <a:lnSpc>
                <a:spcPct val="107000"/>
              </a:lnSpc>
              <a:spcAft>
                <a:spcPts val="0"/>
              </a:spcAft>
            </a:pPr>
            <a:r>
              <a:rPr lang="en-GB" sz="1600" dirty="0">
                <a:latin typeface="Comic Sans MS" panose="030F0702030302020204" pitchFamily="66" charset="0"/>
                <a:ea typeface="Calibri" panose="020F0502020204030204" pitchFamily="34" charset="0"/>
                <a:cs typeface="Calibri" panose="020F0502020204030204" pitchFamily="34" charset="0"/>
              </a:rPr>
              <a:t>Just before the Jewish Passover Jesus went up to Jerusalem, and in the Temple, he found people selling cattle and sheep and pigeons, and the money-changers sitting at their counters there. Making a whip out of some cord, he drove them all out of the Temple, cattle and sheep as well, scattered the money-changers’ coins, knocked their tables over and said to the pigeon-sellers, ‘Take all this out of here and stop turning my Father’s house into</a:t>
            </a:r>
          </a:p>
          <a:p>
            <a:pPr>
              <a:lnSpc>
                <a:spcPct val="107000"/>
              </a:lnSpc>
              <a:spcAft>
                <a:spcPts val="0"/>
              </a:spcAft>
            </a:pPr>
            <a:r>
              <a:rPr lang="en-GB" sz="1600" dirty="0">
                <a:latin typeface="Comic Sans MS" panose="030F0702030302020204" pitchFamily="66" charset="0"/>
                <a:ea typeface="Calibri" panose="020F0502020204030204" pitchFamily="34" charset="0"/>
                <a:cs typeface="Calibri" panose="020F0502020204030204" pitchFamily="34" charset="0"/>
              </a:rPr>
              <a:t>a market.’ Then his disciples remembered the words of scripture: ‘</a:t>
            </a:r>
            <a:r>
              <a:rPr lang="en-GB" sz="1600" b="1" dirty="0">
                <a:latin typeface="Comic Sans MS" panose="030F0702030302020204" pitchFamily="66" charset="0"/>
                <a:ea typeface="Calibri" panose="020F0502020204030204" pitchFamily="34" charset="0"/>
                <a:cs typeface="Calibri" panose="020F0502020204030204" pitchFamily="34" charset="0"/>
              </a:rPr>
              <a:t>Zeal for your house will devour me.’ </a:t>
            </a:r>
            <a:r>
              <a:rPr lang="en-GB" sz="1600" dirty="0">
                <a:latin typeface="Comic Sans MS" panose="030F0702030302020204" pitchFamily="66" charset="0"/>
                <a:ea typeface="Calibri" panose="020F0502020204030204" pitchFamily="34" charset="0"/>
                <a:cs typeface="Calibri" panose="020F0502020204030204" pitchFamily="34" charset="0"/>
              </a:rPr>
              <a:t>The Jews intervened and said, ‘What sign can you show us to justify what you have done?’ Jesus answered, ‘Destroy this sanctuary, and in three days I will raise it up.’ The Jews replied, ‘It has taken forty-six years to build this sanctuary: are you going to raise it up in three days?’ But he was speaking of the sanctuary that was his body, and when Jesus rose from the dead, his disciples remembered that he had said this, and they believed the scripture and the words he had said.</a:t>
            </a:r>
          </a:p>
          <a:p>
            <a:pPr>
              <a:lnSpc>
                <a:spcPct val="107000"/>
              </a:lnSpc>
              <a:spcAft>
                <a:spcPts val="0"/>
              </a:spcAft>
            </a:pPr>
            <a:r>
              <a:rPr lang="en-GB" sz="1600" dirty="0">
                <a:latin typeface="Comic Sans MS" panose="030F0702030302020204" pitchFamily="66" charset="0"/>
                <a:ea typeface="Calibri" panose="020F0502020204030204" pitchFamily="34" charset="0"/>
                <a:cs typeface="Calibri" panose="020F0502020204030204" pitchFamily="34" charset="0"/>
              </a:rPr>
              <a:t>During his stay in Jerusalem for the Passover many believed in his name when they saw the signs that he gave, but Jesus knew them all and did not trust himself to them; he never needed evidence about any man; he could tell what a man had in him.</a:t>
            </a:r>
            <a:r>
              <a:rPr lang="en-GB" sz="1600" b="1" dirty="0">
                <a:latin typeface="Comic Sans MS" panose="030F0702030302020204" pitchFamily="66" charset="0"/>
                <a:ea typeface="Calibri" panose="020F0502020204030204" pitchFamily="34" charset="0"/>
                <a:cs typeface="Calibri" panose="020F0502020204030204" pitchFamily="34" charset="0"/>
              </a:rPr>
              <a:t> John 2:13-25</a:t>
            </a: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4FD21EA4-FA5A-3881-B533-2542E1892DE6}"/>
              </a:ext>
            </a:extLst>
          </p:cNvPr>
          <p:cNvPicPr>
            <a:picLocks noChangeAspect="1"/>
          </p:cNvPicPr>
          <p:nvPr/>
        </p:nvPicPr>
        <p:blipFill>
          <a:blip r:embed="rId4"/>
          <a:stretch>
            <a:fillRect/>
          </a:stretch>
        </p:blipFill>
        <p:spPr>
          <a:xfrm>
            <a:off x="7465483" y="18220"/>
            <a:ext cx="1646063" cy="1079086"/>
          </a:xfrm>
          <a:prstGeom prst="rect">
            <a:avLst/>
          </a:prstGeom>
        </p:spPr>
      </p:pic>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0081" y="6488668"/>
            <a:ext cx="5584710" cy="369332"/>
          </a:xfrm>
          <a:prstGeom prst="rect">
            <a:avLst/>
          </a:prstGeom>
        </p:spPr>
        <p:txBody>
          <a:bodyPr wrap="square">
            <a:spAutoFit/>
          </a:bodyPr>
          <a:lstStyle/>
          <a:p>
            <a:r>
              <a:rPr lang="en-GB" dirty="0"/>
              <a:t> </a:t>
            </a:r>
          </a:p>
        </p:txBody>
      </p:sp>
      <p:sp>
        <p:nvSpPr>
          <p:cNvPr id="14" name="Rectangle 13"/>
          <p:cNvSpPr/>
          <p:nvPr/>
        </p:nvSpPr>
        <p:spPr>
          <a:xfrm>
            <a:off x="232150" y="6365104"/>
            <a:ext cx="6644106" cy="369332"/>
          </a:xfrm>
          <a:prstGeom prst="rect">
            <a:avLst/>
          </a:prstGeom>
        </p:spPr>
        <p:txBody>
          <a:bodyPr wrap="square">
            <a:spAutoFit/>
          </a:bodyPr>
          <a:lstStyle/>
          <a:p>
            <a:r>
              <a:rPr lang="en-GB" dirty="0"/>
              <a:t> </a:t>
            </a:r>
          </a:p>
        </p:txBody>
      </p:sp>
      <p:sp>
        <p:nvSpPr>
          <p:cNvPr id="12" name="Rectangle 11"/>
          <p:cNvSpPr/>
          <p:nvPr/>
        </p:nvSpPr>
        <p:spPr>
          <a:xfrm>
            <a:off x="168812" y="6358617"/>
            <a:ext cx="6558587" cy="369332"/>
          </a:xfrm>
          <a:prstGeom prst="rect">
            <a:avLst/>
          </a:prstGeom>
        </p:spPr>
        <p:txBody>
          <a:bodyPr wrap="square">
            <a:spAutoFit/>
          </a:bodyPr>
          <a:lstStyle/>
          <a:p>
            <a:r>
              <a:rPr lang="en-GB" dirty="0"/>
              <a:t> </a:t>
            </a:r>
          </a:p>
        </p:txBody>
      </p:sp>
      <p:sp>
        <p:nvSpPr>
          <p:cNvPr id="6" name="Rectangle 5"/>
          <p:cNvSpPr/>
          <p:nvPr/>
        </p:nvSpPr>
        <p:spPr>
          <a:xfrm>
            <a:off x="539552" y="725383"/>
            <a:ext cx="6318448" cy="787652"/>
          </a:xfrm>
          <a:prstGeom prst="rect">
            <a:avLst/>
          </a:prstGeom>
        </p:spPr>
        <p:txBody>
          <a:bodyPr wrap="square">
            <a:spAutoFit/>
          </a:bodyPr>
          <a:lstStyle/>
          <a:p>
            <a:pPr>
              <a:lnSpc>
                <a:spcPct val="107000"/>
              </a:lnSpc>
              <a:spcAft>
                <a:spcPts val="800"/>
              </a:spcAft>
            </a:pPr>
            <a:endParaRPr lang="en-GB" b="1" dirty="0">
              <a:solidFill>
                <a:srgbClr val="7030A0"/>
              </a:solidFill>
              <a:latin typeface="Calibri" panose="020F0502020204030204" pitchFamily="34" charset="0"/>
              <a:ea typeface="Verdana" panose="020B0604030504040204" pitchFamily="34" charset="0"/>
              <a:cs typeface="Calibri" panose="020F0502020204030204" pitchFamily="34" charset="0"/>
            </a:endParaRPr>
          </a:p>
          <a:p>
            <a:pPr>
              <a:lnSpc>
                <a:spcPct val="107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AutoShape 5" descr="Image result for good hearts"/>
          <p:cNvSpPr>
            <a:spLocks noChangeAspect="1" noChangeArrowheads="1"/>
          </p:cNvSpPr>
          <p:nvPr/>
        </p:nvSpPr>
        <p:spPr bwMode="auto">
          <a:xfrm flipH="1">
            <a:off x="10579100" y="5329238"/>
            <a:ext cx="26035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07000"/>
              </a:lnSpc>
              <a:spcAft>
                <a:spcPts val="600"/>
              </a:spcAft>
            </a:pPr>
            <a:r>
              <a:rPr lang="en-GB" sz="1100" b="1">
                <a:solidFill>
                  <a:srgbClr val="00B050"/>
                </a:solidFill>
                <a:effectLst/>
                <a:latin typeface="Lucida Calligraphy" panose="03010101010101010101" pitchFamily="66" charset="0"/>
                <a:ea typeface="Verdana" panose="020B0604030504040204" pitchFamily="34" charset="0"/>
                <a:cs typeface="Verdana" panose="020B060403050404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TextBox 3">
            <a:extLst>
              <a:ext uri="{FF2B5EF4-FFF2-40B4-BE49-F238E27FC236}">
                <a16:creationId xmlns:a16="http://schemas.microsoft.com/office/drawing/2014/main" id="{72D346EB-3C34-4B32-B1D6-DF09D261A88A}"/>
              </a:ext>
            </a:extLst>
          </p:cNvPr>
          <p:cNvSpPr txBox="1"/>
          <p:nvPr/>
        </p:nvSpPr>
        <p:spPr>
          <a:xfrm>
            <a:off x="4931914" y="1337164"/>
            <a:ext cx="3888431" cy="5324535"/>
          </a:xfrm>
          <a:prstGeom prst="rect">
            <a:avLst/>
          </a:prstGeom>
          <a:noFill/>
          <a:ln w="57150">
            <a:solidFill>
              <a:srgbClr val="7030A0"/>
            </a:solidFill>
          </a:ln>
        </p:spPr>
        <p:txBody>
          <a:bodyPr wrap="square" rtlCol="0">
            <a:spAutoFit/>
          </a:bodyPr>
          <a:lstStyle/>
          <a:p>
            <a:pP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The Jewish law urges people to care for those in need. Once again, the Jewish religious leaders ‘talk the talk’ but do not put words into action!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It is ironic that those entering the temple were immediately being asked to change their money. However, what was actually needed was an internal change, a change of attitude, in fact, </a:t>
            </a:r>
            <a:r>
              <a:rPr lang="en-GB" sz="2000" b="1" dirty="0">
                <a:latin typeface="Comic Sans MS" panose="030F0702030302020204" pitchFamily="66" charset="0"/>
                <a:ea typeface="Calibri" panose="020F0502020204030204" pitchFamily="34" charset="0"/>
                <a:cs typeface="Times New Roman" panose="02020603050405020304" pitchFamily="18" charset="0"/>
              </a:rPr>
              <a:t>a change of heart. </a:t>
            </a:r>
            <a:r>
              <a:rPr lang="en-GB" sz="2000" dirty="0">
                <a:latin typeface="Comic Sans MS" panose="030F0702030302020204" pitchFamily="66" charset="0"/>
                <a:ea typeface="Calibri" panose="020F0502020204030204" pitchFamily="34" charset="0"/>
                <a:cs typeface="Times New Roman" panose="02020603050405020304" pitchFamily="18" charset="0"/>
              </a:rPr>
              <a:t>Instead of changing money, the people needed to change themselves! They needed to repent!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r>
              <a:rPr lang="en-GB" sz="2000" dirty="0">
                <a:solidFill>
                  <a:prstClr val="black"/>
                </a:solidFill>
                <a:latin typeface="Comic Sans MS" panose="030F0702030302020204" pitchFamily="66" charset="0"/>
                <a:ea typeface="Times New Roman" panose="02020603050405020304" pitchFamily="18" charset="0"/>
                <a:cs typeface="Arial" panose="020B0604020202020204" pitchFamily="34" charset="0"/>
              </a:rPr>
              <a:t>                                 cont…</a:t>
            </a:r>
            <a:endParaRPr lang="en-GB" dirty="0"/>
          </a:p>
        </p:txBody>
      </p:sp>
      <p:sp>
        <p:nvSpPr>
          <p:cNvPr id="7" name="TextBox 6">
            <a:extLst>
              <a:ext uri="{FF2B5EF4-FFF2-40B4-BE49-F238E27FC236}">
                <a16:creationId xmlns:a16="http://schemas.microsoft.com/office/drawing/2014/main" id="{1D4F205B-01F0-4FEF-9485-34BA9495BF24}"/>
              </a:ext>
            </a:extLst>
          </p:cNvPr>
          <p:cNvSpPr txBox="1"/>
          <p:nvPr/>
        </p:nvSpPr>
        <p:spPr>
          <a:xfrm>
            <a:off x="223803" y="725383"/>
            <a:ext cx="4602789" cy="5940088"/>
          </a:xfrm>
          <a:prstGeom prst="rect">
            <a:avLst/>
          </a:prstGeom>
          <a:noFill/>
          <a:ln w="57150">
            <a:solidFill>
              <a:srgbClr val="7030A0"/>
            </a:solidFill>
          </a:ln>
        </p:spPr>
        <p:txBody>
          <a:bodyPr wrap="square" rtlCol="0">
            <a:spAutoFit/>
          </a:bodyPr>
          <a:lstStyle/>
          <a:p>
            <a:pP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In </a:t>
            </a:r>
            <a:r>
              <a:rPr lang="en-GB" sz="2000" dirty="0">
                <a:latin typeface="Comic Sans MS" panose="030F0702030302020204" pitchFamily="66" charset="0"/>
                <a:ea typeface="Arial" panose="020B0604020202020204" pitchFamily="34" charset="0"/>
                <a:cs typeface="Arial" panose="020B0604020202020204" pitchFamily="34" charset="0"/>
              </a:rPr>
              <a:t>today’s Gospel we hear about how Jesus becomes angry when he sees something that he does not think is right.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Jesus goes into the Temple and sees all the money changers sitting at their counters. The visitors are given the coins needed to spend and use in the Temple. Of course, they charge a fee! Jesus is very upset that they are cashing in on religion. This is not helped by the fact that people are also selling offerings for sacrifice such as cattle, sheep and pigeons.</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2000" dirty="0">
                <a:latin typeface="Comic Sans MS" panose="030F0702030302020204" pitchFamily="66" charset="0"/>
                <a:ea typeface="Arial" panose="020B0604020202020204" pitchFamily="34" charset="0"/>
                <a:cs typeface="Arial" panose="020B0604020202020204" pitchFamily="34" charset="0"/>
              </a:rPr>
              <a:t>Jesus becomes angry, turning over the tables and chasing the money lenders and merchants from the Temple. He is standing up for what He believes in.</a:t>
            </a:r>
            <a:r>
              <a:rPr lang="en-GB" sz="2000" dirty="0">
                <a:latin typeface="Comic Sans MS" panose="030F0702030302020204" pitchFamily="66" charset="0"/>
                <a:ea typeface="Calibri" panose="020F0502020204030204" pitchFamily="34" charset="0"/>
                <a:cs typeface="Times New Roman" panose="02020603050405020304" pitchFamily="18"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F3EF5DE7-241B-861E-FA9B-03A6122A75B3}"/>
              </a:ext>
            </a:extLst>
          </p:cNvPr>
          <p:cNvPicPr>
            <a:picLocks noChangeAspect="1"/>
          </p:cNvPicPr>
          <p:nvPr/>
        </p:nvPicPr>
        <p:blipFill>
          <a:blip r:embed="rId3"/>
          <a:stretch>
            <a:fillRect/>
          </a:stretch>
        </p:blipFill>
        <p:spPr>
          <a:xfrm>
            <a:off x="7486916" y="-11914"/>
            <a:ext cx="1646063" cy="1079086"/>
          </a:xfrm>
          <a:prstGeom prst="rect">
            <a:avLst/>
          </a:prstGeom>
        </p:spPr>
      </p:pic>
    </p:spTree>
    <p:extLst>
      <p:ext uri="{BB962C8B-B14F-4D97-AF65-F5344CB8AC3E}">
        <p14:creationId xmlns:p14="http://schemas.microsoft.com/office/powerpoint/2010/main" val="2737437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8508" y="6312225"/>
            <a:ext cx="5164114" cy="369332"/>
          </a:xfrm>
          <a:prstGeom prst="rect">
            <a:avLst/>
          </a:prstGeom>
        </p:spPr>
        <p:txBody>
          <a:bodyPr wrap="square">
            <a:spAutoFit/>
          </a:bodyPr>
          <a:lstStyle/>
          <a:p>
            <a:r>
              <a:rPr lang="en-GB" dirty="0"/>
              <a:t> </a:t>
            </a:r>
          </a:p>
        </p:txBody>
      </p:sp>
      <p:sp>
        <p:nvSpPr>
          <p:cNvPr id="4" name="Rectangle 3"/>
          <p:cNvSpPr/>
          <p:nvPr/>
        </p:nvSpPr>
        <p:spPr>
          <a:xfrm>
            <a:off x="467544" y="1615328"/>
            <a:ext cx="4032448" cy="407035"/>
          </a:xfrm>
          <a:prstGeom prst="rect">
            <a:avLst/>
          </a:prstGeom>
        </p:spPr>
        <p:txBody>
          <a:bodyPr wrap="square">
            <a:spAutoFit/>
          </a:bodyPr>
          <a:lstStyle/>
          <a:p>
            <a:pPr>
              <a:lnSpc>
                <a:spcPct val="107000"/>
              </a:lnSpc>
              <a:spcAft>
                <a:spcPts val="800"/>
              </a:spcAft>
            </a:pPr>
            <a:r>
              <a:rPr lang="en-GB" sz="2000" b="1" spc="80" dirty="0">
                <a:latin typeface="Calibri" panose="020F0502020204030204" pitchFamily="34" charset="0"/>
                <a:ea typeface="Calibri" panose="020F0502020204030204" pitchFamily="34" charset="0"/>
                <a:cs typeface="Calibri" panose="020F0502020204030204" pitchFamily="34" charset="0"/>
              </a:rPr>
              <a:t> </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angle 13"/>
          <p:cNvSpPr/>
          <p:nvPr/>
        </p:nvSpPr>
        <p:spPr>
          <a:xfrm>
            <a:off x="432729" y="6338375"/>
            <a:ext cx="5584710" cy="369332"/>
          </a:xfrm>
          <a:prstGeom prst="rect">
            <a:avLst/>
          </a:prstGeom>
        </p:spPr>
        <p:txBody>
          <a:bodyPr wrap="square">
            <a:spAutoFit/>
          </a:bodyPr>
          <a:lstStyle/>
          <a:p>
            <a:r>
              <a:rPr lang="en-GB" dirty="0"/>
              <a:t> </a:t>
            </a:r>
          </a:p>
        </p:txBody>
      </p:sp>
      <p:sp>
        <p:nvSpPr>
          <p:cNvPr id="2" name="Rectangle 1"/>
          <p:cNvSpPr/>
          <p:nvPr/>
        </p:nvSpPr>
        <p:spPr>
          <a:xfrm>
            <a:off x="269319" y="1246839"/>
            <a:ext cx="5022761" cy="3785652"/>
          </a:xfrm>
          <a:prstGeom prst="rect">
            <a:avLst/>
          </a:prstGeom>
          <a:ln w="57150">
            <a:solidFill>
              <a:srgbClr val="7030A0"/>
            </a:solidFill>
          </a:ln>
        </p:spPr>
        <p:txBody>
          <a:bodyPr wrap="square">
            <a:spAutoFit/>
          </a:bodyPr>
          <a:lstStyle/>
          <a:p>
            <a:pPr>
              <a:spcAft>
                <a:spcPts val="0"/>
              </a:spcAft>
            </a:pPr>
            <a:r>
              <a:rPr lang="en-GB" sz="2400" dirty="0">
                <a:latin typeface="Comic Sans MS" panose="030F0702030302020204" pitchFamily="66" charset="0"/>
                <a:ea typeface="Calibri" panose="020F0502020204030204" pitchFamily="34" charset="0"/>
                <a:cs typeface="Times New Roman" panose="02020603050405020304" pitchFamily="18" charset="0"/>
              </a:rPr>
              <a:t>…When asked what sign would he give to justify his turning over of the tables, Jesus tells them that</a:t>
            </a:r>
            <a:r>
              <a:rPr lang="en-GB" sz="2400" b="1" dirty="0">
                <a:latin typeface="Comic Sans MS" panose="030F0702030302020204" pitchFamily="66" charset="0"/>
                <a:ea typeface="Calibri" panose="020F0502020204030204" pitchFamily="34" charset="0"/>
                <a:cs typeface="Times New Roman" panose="02020603050405020304" pitchFamily="18" charset="0"/>
              </a:rPr>
              <a:t> ‘this sanctuary will be destroyed and will be raised again in three days’</a:t>
            </a:r>
            <a:r>
              <a:rPr lang="en-GB" sz="2400" dirty="0">
                <a:latin typeface="Comic Sans MS" panose="030F0702030302020204" pitchFamily="66" charset="0"/>
                <a:ea typeface="Calibri" panose="020F0502020204030204" pitchFamily="34" charset="0"/>
                <a:cs typeface="Times New Roman" panose="02020603050405020304" pitchFamily="18" charset="0"/>
              </a:rPr>
              <a:t>.  Here, Jesus is speaking not about the temple as they think but about His own death and resurrection, the ultimate sacrifice. </a:t>
            </a: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5D7431E4-9A30-4E7B-A5F6-1CFAC5A06219}"/>
              </a:ext>
            </a:extLst>
          </p:cNvPr>
          <p:cNvSpPr txBox="1"/>
          <p:nvPr/>
        </p:nvSpPr>
        <p:spPr>
          <a:xfrm>
            <a:off x="434690" y="742781"/>
            <a:ext cx="898911" cy="369332"/>
          </a:xfrm>
          <a:prstGeom prst="rect">
            <a:avLst/>
          </a:prstGeom>
          <a:noFill/>
        </p:spPr>
        <p:txBody>
          <a:bodyPr wrap="square" rtlCol="0">
            <a:spAutoFit/>
          </a:bodyPr>
          <a:lstStyle/>
          <a:p>
            <a:r>
              <a:rPr lang="en-GB" dirty="0"/>
              <a:t>Cont…</a:t>
            </a:r>
          </a:p>
        </p:txBody>
      </p:sp>
      <p:pic>
        <p:nvPicPr>
          <p:cNvPr id="3074" name="Picture 2" descr="https://media.istockphoto.com/photos/christ-carrying-the-cross-on-good-friday-picture-id157336262?b=1&amp;k=6&amp;m=157336262&amp;s=170667a&amp;w=0&amp;h=kupJc_PVDxO3ncF7vX0c_RzEa2IIkOIUIafmOoICao8=">
            <a:extLst>
              <a:ext uri="{FF2B5EF4-FFF2-40B4-BE49-F238E27FC236}">
                <a16:creationId xmlns:a16="http://schemas.microsoft.com/office/drawing/2014/main" id="{543EF30A-9722-4241-9B9C-58B59774C3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3" y="1203330"/>
            <a:ext cx="3376340" cy="382916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C951557-53EC-4081-8098-8AD0622BFB97}"/>
              </a:ext>
            </a:extLst>
          </p:cNvPr>
          <p:cNvSpPr txBox="1"/>
          <p:nvPr/>
        </p:nvSpPr>
        <p:spPr>
          <a:xfrm>
            <a:off x="1691680" y="5013176"/>
            <a:ext cx="4608512" cy="369332"/>
          </a:xfrm>
          <a:prstGeom prst="rect">
            <a:avLst/>
          </a:prstGeom>
          <a:noFill/>
        </p:spPr>
        <p:txBody>
          <a:bodyPr wrap="square" rtlCol="0">
            <a:spAutoFit/>
          </a:bodyPr>
          <a:lstStyle/>
          <a:p>
            <a:endParaRPr lang="en-GB" dirty="0"/>
          </a:p>
        </p:txBody>
      </p:sp>
      <p:sp>
        <p:nvSpPr>
          <p:cNvPr id="7" name="TextBox 6">
            <a:extLst>
              <a:ext uri="{FF2B5EF4-FFF2-40B4-BE49-F238E27FC236}">
                <a16:creationId xmlns:a16="http://schemas.microsoft.com/office/drawing/2014/main" id="{41740D8D-5304-4111-BF73-4ED78EC4DAE6}"/>
              </a:ext>
            </a:extLst>
          </p:cNvPr>
          <p:cNvSpPr txBox="1"/>
          <p:nvPr/>
        </p:nvSpPr>
        <p:spPr>
          <a:xfrm>
            <a:off x="814675" y="5222350"/>
            <a:ext cx="6918824" cy="1415772"/>
          </a:xfrm>
          <a:prstGeom prst="rect">
            <a:avLst/>
          </a:prstGeom>
          <a:noFill/>
        </p:spPr>
        <p:txBody>
          <a:bodyPr wrap="square" rtlCol="0">
            <a:spAutoFit/>
          </a:bodyPr>
          <a:lstStyle/>
          <a:p>
            <a:pPr algn="ctr"/>
            <a:r>
              <a:rPr lang="en-GB" sz="2400" b="1" dirty="0">
                <a:latin typeface="Ink Free" panose="03080402000500000000" pitchFamily="66" charset="0"/>
              </a:rPr>
              <a:t>“Go out into the world today and love the people you meet. Let your presence light new light in the hearts of people.”</a:t>
            </a:r>
          </a:p>
          <a:p>
            <a:pPr algn="ctr"/>
            <a:r>
              <a:rPr lang="en-GB" sz="1400" b="1" dirty="0">
                <a:latin typeface="Comic Sans MS" panose="030F0702030302020204" pitchFamily="66" charset="0"/>
              </a:rPr>
              <a:t>Saint Teresa of Calcutta</a:t>
            </a:r>
          </a:p>
        </p:txBody>
      </p:sp>
      <p:pic>
        <p:nvPicPr>
          <p:cNvPr id="5" name="Picture 4">
            <a:extLst>
              <a:ext uri="{FF2B5EF4-FFF2-40B4-BE49-F238E27FC236}">
                <a16:creationId xmlns:a16="http://schemas.microsoft.com/office/drawing/2014/main" id="{AF71BC4F-BF02-0576-D613-9445261BCC8B}"/>
              </a:ext>
            </a:extLst>
          </p:cNvPr>
          <p:cNvPicPr>
            <a:picLocks noChangeAspect="1"/>
          </p:cNvPicPr>
          <p:nvPr/>
        </p:nvPicPr>
        <p:blipFill>
          <a:blip r:embed="rId4"/>
          <a:stretch>
            <a:fillRect/>
          </a:stretch>
        </p:blipFill>
        <p:spPr>
          <a:xfrm>
            <a:off x="7497937" y="0"/>
            <a:ext cx="1646063" cy="1079086"/>
          </a:xfrm>
          <a:prstGeom prst="rect">
            <a:avLst/>
          </a:prstGeom>
        </p:spPr>
      </p:pic>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79712" y="358475"/>
            <a:ext cx="2592288" cy="470000"/>
          </a:xfrm>
          <a:prstGeom prst="rect">
            <a:avLst/>
          </a:prstGeom>
          <a:noFill/>
        </p:spPr>
        <p:txBody>
          <a:bodyPr wrap="square" rtlCol="0">
            <a:spAutoFit/>
          </a:bodyPr>
          <a:lstStyle/>
          <a:p>
            <a:pPr lvl="0" fontAlgn="base">
              <a:lnSpc>
                <a:spcPct val="107000"/>
              </a:lnSpc>
              <a:spcAft>
                <a:spcPts val="800"/>
              </a:spcAft>
            </a:pPr>
            <a:r>
              <a:rPr lang="en-US" sz="2400" b="1" dirty="0">
                <a:solidFill>
                  <a:srgbClr val="7030A0"/>
                </a:solidFill>
                <a:latin typeface="Calibri" panose="020F0502020204030204" pitchFamily="34" charset="0"/>
                <a:ea typeface="Times New Roman" panose="02020603050405020304" pitchFamily="18" charset="0"/>
                <a:cs typeface="Arial" panose="020B0604020202020204" pitchFamily="34" charset="0"/>
              </a:rPr>
              <a:t>Post-it challenge:</a:t>
            </a:r>
          </a:p>
        </p:txBody>
      </p:sp>
      <p:pic>
        <p:nvPicPr>
          <p:cNvPr id="13" name="Picture 12" descr="Pin on Quotes">
            <a:extLst>
              <a:ext uri="{FF2B5EF4-FFF2-40B4-BE49-F238E27FC236}">
                <a16:creationId xmlns:a16="http://schemas.microsoft.com/office/drawing/2014/main" id="{3A0EEB11-69E7-4E3A-940F-375B5AA78828}"/>
              </a:ext>
            </a:extLst>
          </p:cNvPr>
          <p:cNvPicPr/>
          <p:nvPr/>
        </p:nvPicPr>
        <p:blipFill rotWithShape="1">
          <a:blip r:embed="rId2">
            <a:extLst>
              <a:ext uri="{28A0092B-C50C-407E-A947-70E740481C1C}">
                <a14:useLocalDpi xmlns:a14="http://schemas.microsoft.com/office/drawing/2010/main" val="0"/>
              </a:ext>
            </a:extLst>
          </a:blip>
          <a:srcRect b="4777"/>
          <a:stretch/>
        </p:blipFill>
        <p:spPr bwMode="auto">
          <a:xfrm>
            <a:off x="6346976" y="1422918"/>
            <a:ext cx="2604805" cy="2150363"/>
          </a:xfrm>
          <a:prstGeom prst="rect">
            <a:avLst/>
          </a:prstGeom>
          <a:noFill/>
          <a:ln>
            <a:noFill/>
          </a:ln>
          <a:extLst>
            <a:ext uri="{53640926-AAD7-44D8-BBD7-CCE9431645EC}">
              <a14:shadowObscured xmlns:a14="http://schemas.microsoft.com/office/drawing/2010/main"/>
            </a:ext>
          </a:extLst>
        </p:spPr>
      </p:pic>
      <p:sp>
        <p:nvSpPr>
          <p:cNvPr id="7" name="TextBox 6">
            <a:extLst>
              <a:ext uri="{FF2B5EF4-FFF2-40B4-BE49-F238E27FC236}">
                <a16:creationId xmlns:a16="http://schemas.microsoft.com/office/drawing/2014/main" id="{EFD3C49C-C771-4D5F-BBA6-8B3DC29C7E15}"/>
              </a:ext>
            </a:extLst>
          </p:cNvPr>
          <p:cNvSpPr txBox="1"/>
          <p:nvPr/>
        </p:nvSpPr>
        <p:spPr>
          <a:xfrm>
            <a:off x="327514" y="1085542"/>
            <a:ext cx="5896684" cy="5262979"/>
          </a:xfrm>
          <a:prstGeom prst="rect">
            <a:avLst/>
          </a:prstGeom>
          <a:noFill/>
        </p:spPr>
        <p:txBody>
          <a:bodyPr wrap="square" rtlCol="0">
            <a:spAutoFit/>
          </a:bodyPr>
          <a:lstStyle/>
          <a:p>
            <a:r>
              <a:rPr lang="en-GB" dirty="0"/>
              <a:t> </a:t>
            </a:r>
            <a:r>
              <a:rPr lang="en-GB" sz="2400" dirty="0"/>
              <a:t>In this Gospel, the stallholders and the Temple authorities seem to have lost sight of God, whom they should have been serving by the way they treated other people.</a:t>
            </a:r>
          </a:p>
          <a:p>
            <a:r>
              <a:rPr lang="en-GB" sz="2400" dirty="0"/>
              <a:t>How can we make sure this does not happen to us?</a:t>
            </a:r>
          </a:p>
          <a:p>
            <a:r>
              <a:rPr lang="en-GB" sz="2400" dirty="0"/>
              <a:t> </a:t>
            </a:r>
          </a:p>
          <a:p>
            <a:pPr marL="285750" lvl="0" indent="-285750">
              <a:buFont typeface="Arial" panose="020B0604020202020204" pitchFamily="34" charset="0"/>
              <a:buChar char="•"/>
            </a:pPr>
            <a:r>
              <a:rPr lang="en-GB" sz="2400" dirty="0"/>
              <a:t>Consider the attitude of the Jewish authorities compared to the disciples? - What is their attitude to Jesus’ words and actions? Why is this? </a:t>
            </a:r>
          </a:p>
          <a:p>
            <a:pPr marL="285750" indent="-285750">
              <a:buFont typeface="Arial" panose="020B0604020202020204" pitchFamily="34" charset="0"/>
              <a:buChar char="•"/>
            </a:pPr>
            <a:r>
              <a:rPr lang="en-GB" sz="2400" dirty="0"/>
              <a:t>If we have ‘a change of heart’ this Lent, how will this change us and affect those people we love?</a:t>
            </a:r>
          </a:p>
        </p:txBody>
      </p:sp>
      <p:pic>
        <p:nvPicPr>
          <p:cNvPr id="16" name="Picture 15" descr="Respect | HopeKids in Anderson">
            <a:extLst>
              <a:ext uri="{FF2B5EF4-FFF2-40B4-BE49-F238E27FC236}">
                <a16:creationId xmlns:a16="http://schemas.microsoft.com/office/drawing/2014/main" id="{D5D0CE42-F2B9-47DC-8F38-1475402EABCA}"/>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46976" y="3717032"/>
            <a:ext cx="2633213" cy="2419775"/>
          </a:xfrm>
          <a:prstGeom prst="rect">
            <a:avLst/>
          </a:prstGeom>
          <a:noFill/>
          <a:ln>
            <a:noFill/>
          </a:ln>
        </p:spPr>
      </p:pic>
      <p:pic>
        <p:nvPicPr>
          <p:cNvPr id="2" name="Picture 1">
            <a:extLst>
              <a:ext uri="{FF2B5EF4-FFF2-40B4-BE49-F238E27FC236}">
                <a16:creationId xmlns:a16="http://schemas.microsoft.com/office/drawing/2014/main" id="{0FAFDD31-B3D1-9B0B-B031-FDB852D756DD}"/>
              </a:ext>
            </a:extLst>
          </p:cNvPr>
          <p:cNvPicPr>
            <a:picLocks noChangeAspect="1"/>
          </p:cNvPicPr>
          <p:nvPr/>
        </p:nvPicPr>
        <p:blipFill>
          <a:blip r:embed="rId4"/>
          <a:stretch>
            <a:fillRect/>
          </a:stretch>
        </p:blipFill>
        <p:spPr>
          <a:xfrm>
            <a:off x="7497937" y="6456"/>
            <a:ext cx="1646063" cy="1079086"/>
          </a:xfrm>
          <a:prstGeom prst="rect">
            <a:avLst/>
          </a:prstGeom>
        </p:spPr>
      </p:pic>
    </p:spTree>
    <p:extLst>
      <p:ext uri="{BB962C8B-B14F-4D97-AF65-F5344CB8AC3E}">
        <p14:creationId xmlns:p14="http://schemas.microsoft.com/office/powerpoint/2010/main" val="1422872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7544" y="2618158"/>
            <a:ext cx="8136904" cy="3725572"/>
          </a:xfrm>
          <a:prstGeom prst="rect">
            <a:avLst/>
          </a:prstGeom>
        </p:spPr>
        <p:txBody>
          <a:bodyPr wrap="square">
            <a:spAutoFit/>
          </a:bodyPr>
          <a:lstStyle/>
          <a:p>
            <a:pPr>
              <a:lnSpc>
                <a:spcPct val="107000"/>
              </a:lnSpc>
              <a:spcAft>
                <a:spcPts val="800"/>
              </a:spcAft>
            </a:pPr>
            <a:r>
              <a:rPr lang="en-GB" sz="2800" b="1" dirty="0">
                <a:solidFill>
                  <a:srgbClr val="202124"/>
                </a:solidFill>
                <a:latin typeface="Ink Free" panose="03080402000500000000" pitchFamily="66" charset="0"/>
                <a:ea typeface="Calibri" panose="020F0502020204030204" pitchFamily="34" charset="0"/>
                <a:cs typeface="Arial" panose="020B0604020202020204" pitchFamily="34" charset="0"/>
              </a:rPr>
              <a:t>Grant us, Lord God, a vision of your world as your love would have it: a world where the weak are protected, and none go hungry or poor; a world where peace is built with </a:t>
            </a:r>
            <a:r>
              <a:rPr lang="en-GB" sz="2800" b="1" dirty="0">
                <a:latin typeface="Ink Free" panose="03080402000500000000" pitchFamily="66" charset="0"/>
                <a:ea typeface="Calibri" panose="020F0502020204030204" pitchFamily="34" charset="0"/>
                <a:cs typeface="Times New Roman" panose="02020603050405020304" pitchFamily="18" charset="0"/>
              </a:rPr>
              <a:t>justice, and justice is guided by love. Give us the inspiration and courage to build this world, through Jesus Christ our Lord. Amen  </a:t>
            </a:r>
            <a:r>
              <a:rPr lang="en-GB" sz="2400" b="1" dirty="0">
                <a:latin typeface="Ink Free" panose="03080402000500000000" pitchFamily="66" charset="0"/>
                <a:ea typeface="Calibri" panose="020F0502020204030204" pitchFamily="34" charset="0"/>
                <a:cs typeface="Times New Roman" panose="02020603050405020304" pitchFamily="18" charset="0"/>
              </a:rPr>
              <a:t> </a:t>
            </a:r>
            <a:r>
              <a:rPr lang="en-GB" sz="1600" b="1" dirty="0">
                <a:solidFill>
                  <a:srgbClr val="202124"/>
                </a:solidFill>
                <a:latin typeface="Ink Free" panose="03080402000500000000" pitchFamily="66" charset="0"/>
                <a:ea typeface="Calibri" panose="020F0502020204030204" pitchFamily="34" charset="0"/>
                <a:cs typeface="Arial" panose="020B0604020202020204" pitchFamily="34" charset="0"/>
              </a:rPr>
              <a:t>Francis Xavier</a:t>
            </a:r>
            <a:r>
              <a:rPr lang="en-GB" sz="2400" b="1" dirty="0">
                <a:solidFill>
                  <a:srgbClr val="202124"/>
                </a:solidFill>
                <a:latin typeface="Ink Free" panose="03080402000500000000" pitchFamily="66" charset="0"/>
                <a:ea typeface="Calibri" panose="020F0502020204030204" pitchFamily="34" charset="0"/>
                <a:cs typeface="Arial" panose="020B0604020202020204" pitchFamily="34" charset="0"/>
              </a:rPr>
              <a:t> </a:t>
            </a:r>
            <a:endParaRPr lang="en-GB" sz="2400" dirty="0">
              <a:latin typeface="Ink Free" panose="03080402000500000000" pitchFamily="66" charset="0"/>
              <a:ea typeface="Calibri" panose="020F0502020204030204" pitchFamily="34" charset="0"/>
              <a:cs typeface="Times New Roman" panose="02020603050405020304" pitchFamily="18" charset="0"/>
            </a:endParaRPr>
          </a:p>
          <a:p>
            <a:pPr algn="ctr"/>
            <a:r>
              <a:rPr lang="en-GB" sz="2400" b="1" dirty="0">
                <a:solidFill>
                  <a:srgbClr val="7030A0"/>
                </a:solidFill>
                <a:latin typeface="Ink Free" panose="03080402000500000000" pitchFamily="66" charset="0"/>
                <a:ea typeface="Verdana" panose="020B0604030504040204" pitchFamily="34" charset="0"/>
                <a:cs typeface="Calibri" panose="020F0502020204030204" pitchFamily="34" charset="0"/>
              </a:rPr>
              <a:t>St Thomas – Pray for us.</a:t>
            </a:r>
            <a:endParaRPr lang="en-GB" sz="2400" dirty="0">
              <a:solidFill>
                <a:srgbClr val="7030A0"/>
              </a:solidFill>
              <a:latin typeface="Ink Free" panose="03080402000500000000" pitchFamily="66" charset="0"/>
            </a:endParaRPr>
          </a:p>
        </p:txBody>
      </p:sp>
      <p:pic>
        <p:nvPicPr>
          <p:cNvPr id="4098" name="Picture 2" descr="Prayer Requests – Baildon Methodist Church">
            <a:extLst>
              <a:ext uri="{FF2B5EF4-FFF2-40B4-BE49-F238E27FC236}">
                <a16:creationId xmlns:a16="http://schemas.microsoft.com/office/drawing/2014/main" id="{00BC54F7-9D90-49DF-8C5D-594E4E800A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692696"/>
            <a:ext cx="4536504" cy="16561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0B07C0A-D386-E591-908B-21638A32EA53}"/>
              </a:ext>
            </a:extLst>
          </p:cNvPr>
          <p:cNvPicPr>
            <a:picLocks noChangeAspect="1"/>
          </p:cNvPicPr>
          <p:nvPr/>
        </p:nvPicPr>
        <p:blipFill>
          <a:blip r:embed="rId3"/>
          <a:stretch>
            <a:fillRect/>
          </a:stretch>
        </p:blipFill>
        <p:spPr>
          <a:xfrm>
            <a:off x="7473664" y="0"/>
            <a:ext cx="1646063" cy="1079086"/>
          </a:xfrm>
          <a:prstGeom prst="rect">
            <a:avLst/>
          </a:prstGeom>
        </p:spPr>
      </p:pic>
    </p:spTree>
    <p:extLst>
      <p:ext uri="{BB962C8B-B14F-4D97-AF65-F5344CB8AC3E}">
        <p14:creationId xmlns:p14="http://schemas.microsoft.com/office/powerpoint/2010/main" val="4003000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74000">
              <a:schemeClr val="bg1"/>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 name="Rectangle 1"/>
          <p:cNvSpPr/>
          <p:nvPr/>
        </p:nvSpPr>
        <p:spPr>
          <a:xfrm>
            <a:off x="467543" y="1083422"/>
            <a:ext cx="6552730" cy="375552"/>
          </a:xfrm>
          <a:prstGeom prst="rect">
            <a:avLst/>
          </a:prstGeom>
        </p:spPr>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Calibri" panose="020F0502020204030204" pitchFamily="34" charset="0"/>
              </a:rPr>
              <a:t>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214103" y="6347785"/>
            <a:ext cx="5164114" cy="369332"/>
          </a:xfrm>
          <a:prstGeom prst="rect">
            <a:avLst/>
          </a:prstGeom>
        </p:spPr>
        <p:txBody>
          <a:bodyPr wrap="square">
            <a:spAutoFit/>
          </a:bodyPr>
          <a:lstStyle/>
          <a:p>
            <a:r>
              <a:rPr lang="en-GB" dirty="0"/>
              <a:t> </a:t>
            </a:r>
          </a:p>
        </p:txBody>
      </p:sp>
      <p:sp>
        <p:nvSpPr>
          <p:cNvPr id="14" name="Rectangle 13"/>
          <p:cNvSpPr/>
          <p:nvPr/>
        </p:nvSpPr>
        <p:spPr>
          <a:xfrm>
            <a:off x="211426" y="6382730"/>
            <a:ext cx="5584710" cy="369332"/>
          </a:xfrm>
          <a:prstGeom prst="rect">
            <a:avLst/>
          </a:prstGeom>
        </p:spPr>
        <p:txBody>
          <a:bodyPr wrap="square">
            <a:spAutoFit/>
          </a:bodyPr>
          <a:lstStyle/>
          <a:p>
            <a:r>
              <a:rPr lang="en-GB" dirty="0"/>
              <a:t> </a:t>
            </a:r>
          </a:p>
        </p:txBody>
      </p:sp>
      <p:sp>
        <p:nvSpPr>
          <p:cNvPr id="15" name="Rectangle 14"/>
          <p:cNvSpPr/>
          <p:nvPr/>
        </p:nvSpPr>
        <p:spPr>
          <a:xfrm>
            <a:off x="354595" y="1303066"/>
            <a:ext cx="4250815" cy="464871"/>
          </a:xfrm>
          <a:prstGeom prst="rect">
            <a:avLst/>
          </a:prstGeom>
        </p:spPr>
        <p:txBody>
          <a:bodyPr wrap="square">
            <a:spAutoFit/>
          </a:bodyPr>
          <a:lstStyle/>
          <a:p>
            <a:pPr algn="ctr">
              <a:lnSpc>
                <a:spcPct val="150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p:nvPr/>
        </p:nvSpPr>
        <p:spPr>
          <a:xfrm>
            <a:off x="540378" y="1493919"/>
            <a:ext cx="4250815" cy="464871"/>
          </a:xfrm>
          <a:prstGeom prst="rect">
            <a:avLst/>
          </a:prstGeom>
        </p:spPr>
        <p:txBody>
          <a:bodyPr wrap="square">
            <a:spAutoFit/>
          </a:bodyPr>
          <a:lstStyle/>
          <a:p>
            <a:pPr algn="ctr">
              <a:lnSpc>
                <a:spcPct val="150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30" name="Group 29">
            <a:extLst>
              <a:ext uri="{FF2B5EF4-FFF2-40B4-BE49-F238E27FC236}">
                <a16:creationId xmlns:a16="http://schemas.microsoft.com/office/drawing/2014/main" id="{BC21180D-39B1-485E-A155-16118B120F6D}"/>
              </a:ext>
            </a:extLst>
          </p:cNvPr>
          <p:cNvGrpSpPr/>
          <p:nvPr/>
        </p:nvGrpSpPr>
        <p:grpSpPr>
          <a:xfrm>
            <a:off x="211426" y="1676400"/>
            <a:ext cx="8763762" cy="5075662"/>
            <a:chOff x="81510" y="-8234"/>
            <a:chExt cx="4846320" cy="3230880"/>
          </a:xfrm>
        </p:grpSpPr>
        <p:pic>
          <p:nvPicPr>
            <p:cNvPr id="31" name="Picture 30" descr="https://media.istockphoto.com/photos/defocused-shiny-confetti-background-picture-id1198156401?b=1&amp;k=6&amp;m=1198156401&amp;s=170667a&amp;w=0&amp;h=iEHA-7Qf6OFUJUConaOma2vMzVeCow112Bdjx61Bo_Q=">
              <a:extLst>
                <a:ext uri="{FF2B5EF4-FFF2-40B4-BE49-F238E27FC236}">
                  <a16:creationId xmlns:a16="http://schemas.microsoft.com/office/drawing/2014/main" id="{B495DA43-4745-4B9A-8B46-DEDE586B334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510" y="-8234"/>
              <a:ext cx="4846320" cy="3230880"/>
            </a:xfrm>
            <a:prstGeom prst="rect">
              <a:avLst/>
            </a:prstGeom>
            <a:noFill/>
            <a:ln>
              <a:noFill/>
            </a:ln>
          </p:spPr>
        </p:pic>
        <p:sp>
          <p:nvSpPr>
            <p:cNvPr id="32" name="Text Box 2">
              <a:extLst>
                <a:ext uri="{FF2B5EF4-FFF2-40B4-BE49-F238E27FC236}">
                  <a16:creationId xmlns:a16="http://schemas.microsoft.com/office/drawing/2014/main" id="{48B3D775-6E04-4EE2-920E-64B2A699E938}"/>
                </a:ext>
              </a:extLst>
            </p:cNvPr>
            <p:cNvSpPr txBox="1">
              <a:spLocks noChangeArrowheads="1"/>
            </p:cNvSpPr>
            <p:nvPr/>
          </p:nvSpPr>
          <p:spPr bwMode="auto">
            <a:xfrm>
              <a:off x="434340" y="300231"/>
              <a:ext cx="4030980" cy="2656329"/>
            </a:xfrm>
            <a:prstGeom prst="rect">
              <a:avLst/>
            </a:prstGeom>
            <a:noFill/>
            <a:ln w="9525">
              <a:no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200" b="1" dirty="0">
                  <a:effectLst/>
                  <a:latin typeface="Ink Free" panose="03080402000500000000" pitchFamily="66" charset="0"/>
                  <a:ea typeface="Calibri" panose="020F0502020204030204" pitchFamily="34" charset="0"/>
                  <a:cs typeface="Times New Roman" panose="02020603050405020304" pitchFamily="18" charset="0"/>
                </a:rPr>
                <a:t>You are braver than you believe, stronger than you seem, smarter than you think and loved more than you will ever know.</a:t>
              </a:r>
            </a:p>
            <a:p>
              <a:pPr algn="ctr">
                <a:lnSpc>
                  <a:spcPct val="107000"/>
                </a:lnSpc>
                <a:spcAft>
                  <a:spcPts val="800"/>
                </a:spcAft>
              </a:pPr>
              <a:r>
                <a:rPr lang="en-GB" sz="2400" b="1" dirty="0">
                  <a:latin typeface="Ink Free" panose="03080402000500000000" pitchFamily="66" charset="0"/>
                  <a:ea typeface="Calibri" panose="020F0502020204030204" pitchFamily="34" charset="0"/>
                  <a:cs typeface="Times New Roman" panose="02020603050405020304" pitchFamily="18" charset="0"/>
                </a:rPr>
                <a:t>Winnie The Pooh</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grpSp>
      <p:sp>
        <p:nvSpPr>
          <p:cNvPr id="5" name="TextBox 4">
            <a:extLst>
              <a:ext uri="{FF2B5EF4-FFF2-40B4-BE49-F238E27FC236}">
                <a16:creationId xmlns:a16="http://schemas.microsoft.com/office/drawing/2014/main" id="{1EFA8724-C2BE-47A6-87CD-E04F21FA89A0}"/>
              </a:ext>
            </a:extLst>
          </p:cNvPr>
          <p:cNvSpPr txBox="1"/>
          <p:nvPr/>
        </p:nvSpPr>
        <p:spPr>
          <a:xfrm>
            <a:off x="674834" y="748530"/>
            <a:ext cx="3321743" cy="461665"/>
          </a:xfrm>
          <a:prstGeom prst="rect">
            <a:avLst/>
          </a:prstGeom>
          <a:noFill/>
        </p:spPr>
        <p:txBody>
          <a:bodyPr wrap="none" rtlCol="0">
            <a:spAutoFit/>
          </a:bodyPr>
          <a:lstStyle/>
          <a:p>
            <a:r>
              <a:rPr lang="en-GB" sz="2400" b="1" dirty="0">
                <a:latin typeface="Ink Free" panose="03080402000500000000" pitchFamily="66" charset="0"/>
              </a:rPr>
              <a:t>With God on your side</a:t>
            </a:r>
            <a:r>
              <a:rPr lang="en-GB" sz="2400" b="1" dirty="0"/>
              <a:t>…..</a:t>
            </a:r>
          </a:p>
        </p:txBody>
      </p:sp>
    </p:spTree>
    <p:extLst>
      <p:ext uri="{BB962C8B-B14F-4D97-AF65-F5344CB8AC3E}">
        <p14:creationId xmlns:p14="http://schemas.microsoft.com/office/powerpoint/2010/main" val="1410414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5224</TotalTime>
  <Words>857</Words>
  <Application>Microsoft Office PowerPoint</Application>
  <PresentationFormat>On-screen Show (4:3)</PresentationFormat>
  <Paragraphs>52</Paragraphs>
  <Slides>7</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Comic Sans MS</vt:lpstr>
      <vt:lpstr>Ink Free</vt:lpstr>
      <vt:lpstr>Lucida Calligraphy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139</cp:revision>
  <dcterms:created xsi:type="dcterms:W3CDTF">2018-06-04T06:48:49Z</dcterms:created>
  <dcterms:modified xsi:type="dcterms:W3CDTF">2024-02-28T13:06:24Z</dcterms:modified>
</cp:coreProperties>
</file>