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
  </p:notesMasterIdLst>
  <p:sldIdLst>
    <p:sldId id="288" r:id="rId3"/>
    <p:sldId id="257" r:id="rId4"/>
    <p:sldId id="280" r:id="rId5"/>
    <p:sldId id="281" r:id="rId6"/>
    <p:sldId id="283" r:id="rId7"/>
    <p:sldId id="28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85F6E5-47B4-4CB6-930C-18F765BF05F5}" v="8" dt="2022-01-21T10:54:05.4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97" d="100"/>
          <a:sy n="97" d="100"/>
        </p:scale>
        <p:origin x="1070"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F985F6E5-47B4-4CB6-930C-18F765BF05F5}"/>
    <pc:docChg chg="custSel modSld">
      <pc:chgData name="Rose Darwin [TBCS-NOR]" userId="96e9ce63-dc63-4cb4-9e18-49ed0662571c" providerId="ADAL" clId="{F985F6E5-47B4-4CB6-930C-18F765BF05F5}" dt="2022-01-21T10:54:21.734" v="55" actId="14100"/>
      <pc:docMkLst>
        <pc:docMk/>
      </pc:docMkLst>
      <pc:sldChg chg="delSp modSp mod">
        <pc:chgData name="Rose Darwin [TBCS-NOR]" userId="96e9ce63-dc63-4cb4-9e18-49ed0662571c" providerId="ADAL" clId="{F985F6E5-47B4-4CB6-930C-18F765BF05F5}" dt="2022-01-20T10:50:57.773" v="6" actId="14100"/>
        <pc:sldMkLst>
          <pc:docMk/>
          <pc:sldMk cId="998193489" sldId="257"/>
        </pc:sldMkLst>
        <pc:spChg chg="mod">
          <ac:chgData name="Rose Darwin [TBCS-NOR]" userId="96e9ce63-dc63-4cb4-9e18-49ed0662571c" providerId="ADAL" clId="{F985F6E5-47B4-4CB6-930C-18F765BF05F5}" dt="2022-01-20T10:50:57.773" v="6" actId="14100"/>
          <ac:spMkLst>
            <pc:docMk/>
            <pc:sldMk cId="998193489" sldId="257"/>
            <ac:spMk id="6" creationId="{4EE0119B-7ED4-4875-AB57-B14574470C72}"/>
          </ac:spMkLst>
        </pc:spChg>
        <pc:graphicFrameChg chg="modGraphic">
          <ac:chgData name="Rose Darwin [TBCS-NOR]" userId="96e9ce63-dc63-4cb4-9e18-49ed0662571c" providerId="ADAL" clId="{F985F6E5-47B4-4CB6-930C-18F765BF05F5}" dt="2022-01-20T10:50:53.313" v="5" actId="255"/>
          <ac:graphicFrameMkLst>
            <pc:docMk/>
            <pc:sldMk cId="998193489" sldId="257"/>
            <ac:graphicFrameMk id="5" creationId="{00000000-0000-0000-0000-000000000000}"/>
          </ac:graphicFrameMkLst>
        </pc:graphicFrameChg>
        <pc:picChg chg="del">
          <ac:chgData name="Rose Darwin [TBCS-NOR]" userId="96e9ce63-dc63-4cb4-9e18-49ed0662571c" providerId="ADAL" clId="{F985F6E5-47B4-4CB6-930C-18F765BF05F5}" dt="2022-01-20T10:50:36.311" v="1" actId="21"/>
          <ac:picMkLst>
            <pc:docMk/>
            <pc:sldMk cId="998193489" sldId="257"/>
            <ac:picMk id="4" creationId="{21340C58-FA6F-4080-AD6B-D6746D8BB228}"/>
          </ac:picMkLst>
        </pc:picChg>
        <pc:picChg chg="del">
          <ac:chgData name="Rose Darwin [TBCS-NOR]" userId="96e9ce63-dc63-4cb4-9e18-49ed0662571c" providerId="ADAL" clId="{F985F6E5-47B4-4CB6-930C-18F765BF05F5}" dt="2022-01-20T10:50:34.157" v="0" actId="21"/>
          <ac:picMkLst>
            <pc:docMk/>
            <pc:sldMk cId="998193489" sldId="257"/>
            <ac:picMk id="10" creationId="{00000000-0000-0000-0000-000000000000}"/>
          </ac:picMkLst>
        </pc:picChg>
        <pc:picChg chg="del">
          <ac:chgData name="Rose Darwin [TBCS-NOR]" userId="96e9ce63-dc63-4cb4-9e18-49ed0662571c" providerId="ADAL" clId="{F985F6E5-47B4-4CB6-930C-18F765BF05F5}" dt="2022-01-20T10:50:39.920" v="2" actId="21"/>
          <ac:picMkLst>
            <pc:docMk/>
            <pc:sldMk cId="998193489" sldId="257"/>
            <ac:picMk id="13" creationId="{00000000-0000-0000-0000-000000000000}"/>
          </ac:picMkLst>
        </pc:picChg>
      </pc:sldChg>
      <pc:sldChg chg="delSp modSp mod">
        <pc:chgData name="Rose Darwin [TBCS-NOR]" userId="96e9ce63-dc63-4cb4-9e18-49ed0662571c" providerId="ADAL" clId="{F985F6E5-47B4-4CB6-930C-18F765BF05F5}" dt="2022-01-20T10:51:52.263" v="18" actId="14100"/>
        <pc:sldMkLst>
          <pc:docMk/>
          <pc:sldMk cId="2371469973" sldId="280"/>
        </pc:sldMkLst>
        <pc:spChg chg="mod">
          <ac:chgData name="Rose Darwin [TBCS-NOR]" userId="96e9ce63-dc63-4cb4-9e18-49ed0662571c" providerId="ADAL" clId="{F985F6E5-47B4-4CB6-930C-18F765BF05F5}" dt="2022-01-20T10:51:38.957" v="15" actId="2711"/>
          <ac:spMkLst>
            <pc:docMk/>
            <pc:sldMk cId="2371469973" sldId="280"/>
            <ac:spMk id="2" creationId="{00000000-0000-0000-0000-000000000000}"/>
          </ac:spMkLst>
        </pc:spChg>
        <pc:picChg chg="mod">
          <ac:chgData name="Rose Darwin [TBCS-NOR]" userId="96e9ce63-dc63-4cb4-9e18-49ed0662571c" providerId="ADAL" clId="{F985F6E5-47B4-4CB6-930C-18F765BF05F5}" dt="2022-01-20T10:51:52.263" v="18" actId="14100"/>
          <ac:picMkLst>
            <pc:docMk/>
            <pc:sldMk cId="2371469973" sldId="280"/>
            <ac:picMk id="3" creationId="{05B6D9EE-1624-4412-8FBC-90C233CBA699}"/>
          </ac:picMkLst>
        </pc:picChg>
        <pc:picChg chg="del">
          <ac:chgData name="Rose Darwin [TBCS-NOR]" userId="96e9ce63-dc63-4cb4-9e18-49ed0662571c" providerId="ADAL" clId="{F985F6E5-47B4-4CB6-930C-18F765BF05F5}" dt="2022-01-20T10:51:08.021" v="7" actId="21"/>
          <ac:picMkLst>
            <pc:docMk/>
            <pc:sldMk cId="2371469973" sldId="280"/>
            <ac:picMk id="4" creationId="{29913918-CAC5-4169-8DC7-E1646BF45F00}"/>
          </ac:picMkLst>
        </pc:picChg>
        <pc:picChg chg="del">
          <ac:chgData name="Rose Darwin [TBCS-NOR]" userId="96e9ce63-dc63-4cb4-9e18-49ed0662571c" providerId="ADAL" clId="{F985F6E5-47B4-4CB6-930C-18F765BF05F5}" dt="2022-01-20T10:51:10.498" v="8" actId="21"/>
          <ac:picMkLst>
            <pc:docMk/>
            <pc:sldMk cId="2371469973" sldId="280"/>
            <ac:picMk id="10" creationId="{00000000-0000-0000-0000-000000000000}"/>
          </ac:picMkLst>
        </pc:picChg>
        <pc:picChg chg="del">
          <ac:chgData name="Rose Darwin [TBCS-NOR]" userId="96e9ce63-dc63-4cb4-9e18-49ed0662571c" providerId="ADAL" clId="{F985F6E5-47B4-4CB6-930C-18F765BF05F5}" dt="2022-01-20T10:51:13.136" v="9" actId="21"/>
          <ac:picMkLst>
            <pc:docMk/>
            <pc:sldMk cId="2371469973" sldId="280"/>
            <ac:picMk id="13" creationId="{00000000-0000-0000-0000-000000000000}"/>
          </ac:picMkLst>
        </pc:picChg>
      </pc:sldChg>
      <pc:sldChg chg="delSp modSp mod">
        <pc:chgData name="Rose Darwin [TBCS-NOR]" userId="96e9ce63-dc63-4cb4-9e18-49ed0662571c" providerId="ADAL" clId="{F985F6E5-47B4-4CB6-930C-18F765BF05F5}" dt="2022-01-20T11:00:07.159" v="48" actId="2711"/>
        <pc:sldMkLst>
          <pc:docMk/>
          <pc:sldMk cId="2222086641" sldId="281"/>
        </pc:sldMkLst>
        <pc:spChg chg="mod">
          <ac:chgData name="Rose Darwin [TBCS-NOR]" userId="96e9ce63-dc63-4cb4-9e18-49ed0662571c" providerId="ADAL" clId="{F985F6E5-47B4-4CB6-930C-18F765BF05F5}" dt="2022-01-20T11:00:07.159" v="48" actId="2711"/>
          <ac:spMkLst>
            <pc:docMk/>
            <pc:sldMk cId="2222086641" sldId="281"/>
            <ac:spMk id="3" creationId="{00000000-0000-0000-0000-000000000000}"/>
          </ac:spMkLst>
        </pc:spChg>
        <pc:spChg chg="del mod">
          <ac:chgData name="Rose Darwin [TBCS-NOR]" userId="96e9ce63-dc63-4cb4-9e18-49ed0662571c" providerId="ADAL" clId="{F985F6E5-47B4-4CB6-930C-18F765BF05F5}" dt="2022-01-20T10:52:04.182" v="21" actId="478"/>
          <ac:spMkLst>
            <pc:docMk/>
            <pc:sldMk cId="2222086641" sldId="281"/>
            <ac:spMk id="19" creationId="{00000000-0000-0000-0000-000000000000}"/>
          </ac:spMkLst>
        </pc:spChg>
        <pc:picChg chg="del">
          <ac:chgData name="Rose Darwin [TBCS-NOR]" userId="96e9ce63-dc63-4cb4-9e18-49ed0662571c" providerId="ADAL" clId="{F985F6E5-47B4-4CB6-930C-18F765BF05F5}" dt="2022-01-20T10:52:00.006" v="19" actId="21"/>
          <ac:picMkLst>
            <pc:docMk/>
            <pc:sldMk cId="2222086641" sldId="281"/>
            <ac:picMk id="4" creationId="{2FEED679-2B6E-4FA1-8842-7FF6764C9C8E}"/>
          </ac:picMkLst>
        </pc:picChg>
        <pc:picChg chg="del">
          <ac:chgData name="Rose Darwin [TBCS-NOR]" userId="96e9ce63-dc63-4cb4-9e18-49ed0662571c" providerId="ADAL" clId="{F985F6E5-47B4-4CB6-930C-18F765BF05F5}" dt="2022-01-20T10:52:07.796" v="22" actId="21"/>
          <ac:picMkLst>
            <pc:docMk/>
            <pc:sldMk cId="2222086641" sldId="281"/>
            <ac:picMk id="10" creationId="{00000000-0000-0000-0000-000000000000}"/>
          </ac:picMkLst>
        </pc:picChg>
      </pc:sldChg>
      <pc:sldChg chg="delSp modSp mod">
        <pc:chgData name="Rose Darwin [TBCS-NOR]" userId="96e9ce63-dc63-4cb4-9e18-49ed0662571c" providerId="ADAL" clId="{F985F6E5-47B4-4CB6-930C-18F765BF05F5}" dt="2022-01-20T10:52:44.632" v="29" actId="1076"/>
        <pc:sldMkLst>
          <pc:docMk/>
          <pc:sldMk cId="1410414399" sldId="283"/>
        </pc:sldMkLst>
        <pc:spChg chg="mod">
          <ac:chgData name="Rose Darwin [TBCS-NOR]" userId="96e9ce63-dc63-4cb4-9e18-49ed0662571c" providerId="ADAL" clId="{F985F6E5-47B4-4CB6-930C-18F765BF05F5}" dt="2022-01-20T10:52:38.372" v="28" actId="14100"/>
          <ac:spMkLst>
            <pc:docMk/>
            <pc:sldMk cId="1410414399" sldId="283"/>
            <ac:spMk id="2" creationId="{00000000-0000-0000-0000-000000000000}"/>
          </ac:spMkLst>
        </pc:spChg>
        <pc:picChg chg="del">
          <ac:chgData name="Rose Darwin [TBCS-NOR]" userId="96e9ce63-dc63-4cb4-9e18-49ed0662571c" providerId="ADAL" clId="{F985F6E5-47B4-4CB6-930C-18F765BF05F5}" dt="2022-01-20T10:52:19.950" v="24" actId="21"/>
          <ac:picMkLst>
            <pc:docMk/>
            <pc:sldMk cId="1410414399" sldId="283"/>
            <ac:picMk id="4" creationId="{E3C31879-C9EB-457E-AE81-93AE94D1433E}"/>
          </ac:picMkLst>
        </pc:picChg>
        <pc:picChg chg="del">
          <ac:chgData name="Rose Darwin [TBCS-NOR]" userId="96e9ce63-dc63-4cb4-9e18-49ed0662571c" providerId="ADAL" clId="{F985F6E5-47B4-4CB6-930C-18F765BF05F5}" dt="2022-01-20T10:52:18.314" v="23" actId="21"/>
          <ac:picMkLst>
            <pc:docMk/>
            <pc:sldMk cId="1410414399" sldId="283"/>
            <ac:picMk id="10" creationId="{00000000-0000-0000-0000-000000000000}"/>
          </ac:picMkLst>
        </pc:picChg>
        <pc:picChg chg="del">
          <ac:chgData name="Rose Darwin [TBCS-NOR]" userId="96e9ce63-dc63-4cb4-9e18-49ed0662571c" providerId="ADAL" clId="{F985F6E5-47B4-4CB6-930C-18F765BF05F5}" dt="2022-01-20T10:52:23.831" v="25" actId="21"/>
          <ac:picMkLst>
            <pc:docMk/>
            <pc:sldMk cId="1410414399" sldId="283"/>
            <ac:picMk id="13" creationId="{00000000-0000-0000-0000-000000000000}"/>
          </ac:picMkLst>
        </pc:picChg>
        <pc:picChg chg="mod">
          <ac:chgData name="Rose Darwin [TBCS-NOR]" userId="96e9ce63-dc63-4cb4-9e18-49ed0662571c" providerId="ADAL" clId="{F985F6E5-47B4-4CB6-930C-18F765BF05F5}" dt="2022-01-20T10:52:44.632" v="29" actId="1076"/>
          <ac:picMkLst>
            <pc:docMk/>
            <pc:sldMk cId="1410414399" sldId="283"/>
            <ac:picMk id="16" creationId="{00000000-0000-0000-0000-000000000000}"/>
          </ac:picMkLst>
        </pc:picChg>
      </pc:sldChg>
      <pc:sldChg chg="delSp modSp mod">
        <pc:chgData name="Rose Darwin [TBCS-NOR]" userId="96e9ce63-dc63-4cb4-9e18-49ed0662571c" providerId="ADAL" clId="{F985F6E5-47B4-4CB6-930C-18F765BF05F5}" dt="2022-01-20T10:54:09.332" v="47" actId="14100"/>
        <pc:sldMkLst>
          <pc:docMk/>
          <pc:sldMk cId="2737437349" sldId="286"/>
        </pc:sldMkLst>
        <pc:spChg chg="mod">
          <ac:chgData name="Rose Darwin [TBCS-NOR]" userId="96e9ce63-dc63-4cb4-9e18-49ed0662571c" providerId="ADAL" clId="{F985F6E5-47B4-4CB6-930C-18F765BF05F5}" dt="2022-01-20T10:53:25.500" v="38" actId="20577"/>
          <ac:spMkLst>
            <pc:docMk/>
            <pc:sldMk cId="2737437349" sldId="286"/>
            <ac:spMk id="3" creationId="{00000000-0000-0000-0000-000000000000}"/>
          </ac:spMkLst>
        </pc:spChg>
        <pc:spChg chg="del mod">
          <ac:chgData name="Rose Darwin [TBCS-NOR]" userId="96e9ce63-dc63-4cb4-9e18-49ed0662571c" providerId="ADAL" clId="{F985F6E5-47B4-4CB6-930C-18F765BF05F5}" dt="2022-01-20T10:53:08.907" v="35" actId="478"/>
          <ac:spMkLst>
            <pc:docMk/>
            <pc:sldMk cId="2737437349" sldId="286"/>
            <ac:spMk id="12" creationId="{00000000-0000-0000-0000-000000000000}"/>
          </ac:spMkLst>
        </pc:spChg>
        <pc:spChg chg="mod">
          <ac:chgData name="Rose Darwin [TBCS-NOR]" userId="96e9ce63-dc63-4cb4-9e18-49ed0662571c" providerId="ADAL" clId="{F985F6E5-47B4-4CB6-930C-18F765BF05F5}" dt="2022-01-20T10:54:09.332" v="47" actId="14100"/>
          <ac:spMkLst>
            <pc:docMk/>
            <pc:sldMk cId="2737437349" sldId="286"/>
            <ac:spMk id="16" creationId="{C0895E4E-A4D2-49FF-97C8-49000E62F1B6}"/>
          </ac:spMkLst>
        </pc:spChg>
        <pc:picChg chg="del">
          <ac:chgData name="Rose Darwin [TBCS-NOR]" userId="96e9ce63-dc63-4cb4-9e18-49ed0662571c" providerId="ADAL" clId="{F985F6E5-47B4-4CB6-930C-18F765BF05F5}" dt="2022-01-20T10:52:54.794" v="31" actId="21"/>
          <ac:picMkLst>
            <pc:docMk/>
            <pc:sldMk cId="2737437349" sldId="286"/>
            <ac:picMk id="10" creationId="{00000000-0000-0000-0000-000000000000}"/>
          </ac:picMkLst>
        </pc:picChg>
        <pc:picChg chg="del">
          <ac:chgData name="Rose Darwin [TBCS-NOR]" userId="96e9ce63-dc63-4cb4-9e18-49ed0662571c" providerId="ADAL" clId="{F985F6E5-47B4-4CB6-930C-18F765BF05F5}" dt="2022-01-20T10:53:01.769" v="33" actId="21"/>
          <ac:picMkLst>
            <pc:docMk/>
            <pc:sldMk cId="2737437349" sldId="286"/>
            <ac:picMk id="13" creationId="{00000000-0000-0000-0000-000000000000}"/>
          </ac:picMkLst>
        </pc:picChg>
        <pc:picChg chg="del">
          <ac:chgData name="Rose Darwin [TBCS-NOR]" userId="96e9ce63-dc63-4cb4-9e18-49ed0662571c" providerId="ADAL" clId="{F985F6E5-47B4-4CB6-930C-18F765BF05F5}" dt="2022-01-20T10:52:52.873" v="30" actId="21"/>
          <ac:picMkLst>
            <pc:docMk/>
            <pc:sldMk cId="2737437349" sldId="286"/>
            <ac:picMk id="15" creationId="{BCD57847-6A61-4987-875C-FC512E742619}"/>
          </ac:picMkLst>
        </pc:picChg>
        <pc:picChg chg="mod">
          <ac:chgData name="Rose Darwin [TBCS-NOR]" userId="96e9ce63-dc63-4cb4-9e18-49ed0662571c" providerId="ADAL" clId="{F985F6E5-47B4-4CB6-930C-18F765BF05F5}" dt="2022-01-20T10:52:57.556" v="32" actId="1076"/>
          <ac:picMkLst>
            <pc:docMk/>
            <pc:sldMk cId="2737437349" sldId="286"/>
            <ac:picMk id="3073" creationId="{00000000-0000-0000-0000-000000000000}"/>
          </ac:picMkLst>
        </pc:picChg>
      </pc:sldChg>
      <pc:sldChg chg="addSp modSp mod">
        <pc:chgData name="Rose Darwin [TBCS-NOR]" userId="96e9ce63-dc63-4cb4-9e18-49ed0662571c" providerId="ADAL" clId="{F985F6E5-47B4-4CB6-930C-18F765BF05F5}" dt="2022-01-21T10:54:21.734" v="55" actId="14100"/>
        <pc:sldMkLst>
          <pc:docMk/>
          <pc:sldMk cId="962735301" sldId="288"/>
        </pc:sldMkLst>
        <pc:spChg chg="add mod">
          <ac:chgData name="Rose Darwin [TBCS-NOR]" userId="96e9ce63-dc63-4cb4-9e18-49ed0662571c" providerId="ADAL" clId="{F985F6E5-47B4-4CB6-930C-18F765BF05F5}" dt="2022-01-21T10:54:21.734" v="55" actId="14100"/>
          <ac:spMkLst>
            <pc:docMk/>
            <pc:sldMk cId="962735301" sldId="288"/>
            <ac:spMk id="3" creationId="{B5C935FE-2752-4A03-AE2B-53296B360AE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21/01/2022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71585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830822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04476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719616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789756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827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347214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15595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51478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409204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722655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21/01/2022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21/01/2022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16268498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sAg7rn7fH3Q" TargetMode="External"/><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3"/>
            <a:ext cx="7848872" cy="1800200"/>
          </a:xfrm>
        </p:spPr>
        <p:txBody>
          <a:bodyPr>
            <a:normAutofit fontScale="90000"/>
          </a:bodyPr>
          <a:lstStyle/>
          <a:p>
            <a:pPr marL="0" marR="0" lvl="0" indent="0" algn="ctr" defTabSz="914400" rtl="0" eaLnBrk="1" fontAlgn="auto" latinLnBrk="0" hangingPunct="1">
              <a:lnSpc>
                <a:spcPct val="107000"/>
              </a:lnSpc>
              <a:spcBef>
                <a:spcPts val="0"/>
              </a:spcBef>
              <a:spcAft>
                <a:spcPts val="800"/>
              </a:spcAft>
              <a:buClrTx/>
              <a:buSzTx/>
              <a:buFontTx/>
              <a:buNone/>
              <a:tabLst/>
              <a:defRPr/>
            </a:pPr>
            <a:br>
              <a:rPr lang="en-GB" sz="3600" b="1" dirty="0">
                <a:solidFill>
                  <a:prstClr val="black"/>
                </a:solidFill>
                <a:latin typeface="Comic Sans MS" panose="030F0702030302020204" pitchFamily="66" charset="0"/>
                <a:ea typeface="Calibri" panose="020F0502020204030204" pitchFamily="34" charset="0"/>
                <a:cs typeface="Calibri" panose="020F0502020204030204" pitchFamily="34" charset="0"/>
              </a:rPr>
            </a:br>
            <a:r>
              <a:rPr lang="en-GB" sz="3600"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a:t>
            </a:r>
            <a:br>
              <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br>
            <a:r>
              <a:rPr lang="en-GB" sz="3100" b="1" dirty="0">
                <a:solidFill>
                  <a:srgbClr val="00B050"/>
                </a:solidFill>
                <a:latin typeface="Kristen ITC" panose="03050502040202030202" pitchFamily="66" charset="0"/>
                <a:ea typeface="Calibri" panose="020F0502020204030204" pitchFamily="34" charset="0"/>
                <a:cs typeface="Calibri" panose="020F0502020204030204" pitchFamily="34" charset="0"/>
              </a:rPr>
              <a:t>3r</a:t>
            </a:r>
            <a:r>
              <a:rPr kumimoji="0" lang="en-GB" sz="3100" b="1" i="0" u="none" strike="noStrike" kern="1200" cap="none" spc="0" normalizeH="0" baseline="3000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d</a:t>
            </a:r>
            <a:r>
              <a:rPr kumimoji="0" lang="en-GB" sz="3100" b="1" i="0" u="none" strike="noStrike" kern="1200" cap="none" spc="0" normalizeH="0" baseline="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 Sunday of Ordinary Time C</a:t>
            </a:r>
            <a:br>
              <a:rPr kumimoji="0" lang="en-GB" sz="3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br>
              <a:rPr lang="en-GB" sz="3100" b="1" dirty="0">
                <a:solidFill>
                  <a:srgbClr val="FFC000"/>
                </a:solidFill>
                <a:latin typeface="Calibri" panose="020F0502020204030204" pitchFamily="34" charset="0"/>
                <a:ea typeface="Calibri" panose="020F0502020204030204" pitchFamily="34" charset="0"/>
                <a:cs typeface="Times New Roman" panose="02020603050405020304" pitchFamily="18" charset="0"/>
              </a:rPr>
            </a:br>
            <a:endParaRPr lang="en-GB" sz="3100" b="1" dirty="0">
              <a:solidFill>
                <a:srgbClr val="FFC000"/>
              </a:solidFill>
            </a:endParaRPr>
          </a:p>
        </p:txBody>
      </p:sp>
      <p:sp>
        <p:nvSpPr>
          <p:cNvPr id="6" name="TextBox 5">
            <a:extLst>
              <a:ext uri="{FF2B5EF4-FFF2-40B4-BE49-F238E27FC236}">
                <a16:creationId xmlns:a16="http://schemas.microsoft.com/office/drawing/2014/main" id="{B33F5B62-6A09-4165-94F8-23EA5C9B7060}"/>
              </a:ext>
            </a:extLst>
          </p:cNvPr>
          <p:cNvSpPr txBox="1"/>
          <p:nvPr/>
        </p:nvSpPr>
        <p:spPr>
          <a:xfrm>
            <a:off x="2843808" y="1360969"/>
            <a:ext cx="3240360" cy="543354"/>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800" dirty="0">
                <a:effectLst/>
                <a:latin typeface="Kristen ITC" panose="03050502040202030202" pitchFamily="66" charset="0"/>
                <a:ea typeface="Calibri" panose="020F0502020204030204" pitchFamily="34" charset="0"/>
                <a:cs typeface="Times New Roman" panose="02020603050405020304" pitchFamily="18" charset="0"/>
              </a:rPr>
              <a:t>Luke 1:1-4; 4:14-21</a:t>
            </a:r>
            <a:endParaRPr kumimoji="0" lang="en-GB" sz="2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p:txBody>
      </p:sp>
      <p:pic>
        <p:nvPicPr>
          <p:cNvPr id="7" name="Picture 6" descr="Text&#10;&#10;Description automatically generated">
            <a:extLst>
              <a:ext uri="{FF2B5EF4-FFF2-40B4-BE49-F238E27FC236}">
                <a16:creationId xmlns:a16="http://schemas.microsoft.com/office/drawing/2014/main" id="{9D1BC115-1034-483D-A46E-9A6407142FE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904323"/>
            <a:ext cx="6768752" cy="4837044"/>
          </a:xfrm>
          <a:prstGeom prst="rect">
            <a:avLst/>
          </a:prstGeom>
          <a:noFill/>
          <a:ln>
            <a:noFill/>
          </a:ln>
        </p:spPr>
      </p:pic>
      <p:sp>
        <p:nvSpPr>
          <p:cNvPr id="8" name="TextBox 7">
            <a:extLst>
              <a:ext uri="{FF2B5EF4-FFF2-40B4-BE49-F238E27FC236}">
                <a16:creationId xmlns:a16="http://schemas.microsoft.com/office/drawing/2014/main" id="{7ABFCFC8-EE1D-4BEB-8E16-15147F6D3E87}"/>
              </a:ext>
            </a:extLst>
          </p:cNvPr>
          <p:cNvSpPr txBox="1"/>
          <p:nvPr/>
        </p:nvSpPr>
        <p:spPr>
          <a:xfrm>
            <a:off x="1043608" y="6253624"/>
            <a:ext cx="734481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hlinkClick r:id="rId3"/>
              </a:rPr>
              <a:t>Rend Collective - Rescuer (Good News) [Official Music Video] - YouTube</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C935FE-2752-4A03-AE2B-53296B360AEB}"/>
              </a:ext>
            </a:extLst>
          </p:cNvPr>
          <p:cNvSpPr txBox="1"/>
          <p:nvPr/>
        </p:nvSpPr>
        <p:spPr>
          <a:xfrm>
            <a:off x="8100391" y="235044"/>
            <a:ext cx="866951" cy="2308324"/>
          </a:xfrm>
          <a:prstGeom prst="rect">
            <a:avLst/>
          </a:prstGeom>
          <a:noFill/>
        </p:spPr>
        <p:txBody>
          <a:bodyPr wrap="square" rtlCol="0">
            <a:spAutoFit/>
          </a:bodyPr>
          <a:lstStyle/>
          <a:p>
            <a:r>
              <a:rPr lang="en-GB"/>
              <a:t>https://www.youtube.com/watch?v=eSTfM8M2Md8</a:t>
            </a:r>
            <a:endParaRPr lang="en-GB" dirty="0"/>
          </a:p>
        </p:txBody>
      </p:sp>
    </p:spTree>
    <p:extLst>
      <p:ext uri="{BB962C8B-B14F-4D97-AF65-F5344CB8AC3E}">
        <p14:creationId xmlns:p14="http://schemas.microsoft.com/office/powerpoint/2010/main" val="96273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891995822"/>
              </p:ext>
            </p:extLst>
          </p:nvPr>
        </p:nvGraphicFramePr>
        <p:xfrm>
          <a:off x="0" y="260648"/>
          <a:ext cx="8748464" cy="6552710"/>
        </p:xfrm>
        <a:graphic>
          <a:graphicData uri="http://schemas.openxmlformats.org/drawingml/2006/table">
            <a:tbl>
              <a:tblPr firstRow="1" firstCol="1" bandRow="1"/>
              <a:tblGrid>
                <a:gridCol w="8748464">
                  <a:extLst>
                    <a:ext uri="{9D8B030D-6E8A-4147-A177-3AD203B41FA5}">
                      <a16:colId xmlns:a16="http://schemas.microsoft.com/office/drawing/2014/main" val="1628629733"/>
                    </a:ext>
                  </a:extLst>
                </a:gridCol>
              </a:tblGrid>
              <a:tr h="6552710">
                <a:tc>
                  <a:txBody>
                    <a:bodyPr/>
                    <a:lstStyle/>
                    <a:p>
                      <a:pPr algn="ctr">
                        <a:lnSpc>
                          <a:spcPct val="107000"/>
                        </a:lnSpc>
                        <a:spcAft>
                          <a:spcPts val="0"/>
                        </a:spcAft>
                      </a:pPr>
                      <a:r>
                        <a:rPr lang="en-GB" sz="2400" b="1" dirty="0">
                          <a:effectLst/>
                          <a:latin typeface="Comic Sans MS" panose="030F0702030302020204" pitchFamily="66" charset="0"/>
                          <a:ea typeface="Calibri" panose="020F0502020204030204" pitchFamily="34" charset="0"/>
                          <a:cs typeface="Calibri" panose="020F0502020204030204" pitchFamily="34" charset="0"/>
                        </a:rPr>
                        <a:t>Gospel</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3rd Sunday of Ordinary Time Year C</a:t>
                      </a:r>
                    </a:p>
                    <a:p>
                      <a:pPr algn="ctr">
                        <a:lnSpc>
                          <a:spcPct val="107000"/>
                        </a:lnSpc>
                        <a:spcAft>
                          <a:spcPts val="0"/>
                        </a:spcAft>
                      </a:pP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Jesus, with the power of the Spirit in him, returned to Galilee; and his reputation spread throughout the countryside. He taught in their synagogues and everyone praised him.</a:t>
                      </a:r>
                    </a:p>
                    <a:p>
                      <a:pPr algn="ctr">
                        <a:lnSpc>
                          <a:spcPct val="107000"/>
                        </a:lnSpc>
                        <a:spcAft>
                          <a:spcPts val="0"/>
                        </a:spcAft>
                      </a:pP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p>
                      <a:pPr indent="152400" algn="ctr">
                        <a:lnSpc>
                          <a:spcPct val="107000"/>
                        </a:lnSpc>
                        <a:spcAft>
                          <a:spcPts val="0"/>
                        </a:spcAft>
                      </a:pPr>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He came to Nazara, where he had been brought up, and went into the synagogue on the sabbath day as he usually did. He stood up to read and they handed him the scroll of the prophet Isaiah. Unrolling the scroll, he found the place where it is written:</a:t>
                      </a:r>
                    </a:p>
                    <a:p>
                      <a:pPr indent="152400" algn="ctr">
                        <a:lnSpc>
                          <a:spcPct val="107000"/>
                        </a:lnSpc>
                        <a:spcAft>
                          <a:spcPts val="0"/>
                        </a:spcAft>
                      </a:pP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600" b="1" dirty="0">
                          <a:effectLst/>
                          <a:latin typeface="Comic Sans MS" panose="030F0702030302020204" pitchFamily="66" charset="0"/>
                          <a:ea typeface="Times New Roman" panose="02020603050405020304" pitchFamily="18" charset="0"/>
                          <a:cs typeface="Calibri" panose="020F0502020204030204" pitchFamily="34" charset="0"/>
                        </a:rPr>
                        <a:t>the Spirit of the Lord has been given to me, for he has anointed me. He has sent me to bring the good news to the poor, to proclaim liberty to captives and to the blind new sight, to set the downtrodden free, to proclaim the Lord’s year of favour. </a:t>
                      </a:r>
                    </a:p>
                    <a:p>
                      <a:pPr algn="ctr">
                        <a:lnSpc>
                          <a:spcPct val="107000"/>
                        </a:lnSpc>
                        <a:spcAft>
                          <a:spcPts val="0"/>
                        </a:spcAft>
                      </a:pP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He then rolled up the scroll and sat down. And all eyes in the synagogue were fixed on him. Then he began to speak to them, </a:t>
                      </a:r>
                      <a:r>
                        <a:rPr lang="en-GB" sz="1600"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‘This text is being fulfilled today even as you listen</a:t>
                      </a:r>
                      <a:r>
                        <a:rPr lang="en-GB" sz="1800"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a:r>
                      <a:endParaRPr lang="en-GB" sz="1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278610"/>
                  </a:ext>
                </a:extLst>
              </a:tr>
            </a:tbl>
          </a:graphicData>
        </a:graphic>
      </p:graphicFrame>
      <p:sp>
        <p:nvSpPr>
          <p:cNvPr id="6" name="TextBox 5">
            <a:extLst>
              <a:ext uri="{FF2B5EF4-FFF2-40B4-BE49-F238E27FC236}">
                <a16:creationId xmlns:a16="http://schemas.microsoft.com/office/drawing/2014/main" id="{4EE0119B-7ED4-4875-AB57-B14574470C72}"/>
              </a:ext>
            </a:extLst>
          </p:cNvPr>
          <p:cNvSpPr txBox="1"/>
          <p:nvPr/>
        </p:nvSpPr>
        <p:spPr>
          <a:xfrm>
            <a:off x="213698" y="5157192"/>
            <a:ext cx="740799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1582" y="56336"/>
            <a:ext cx="9060837" cy="66992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179512" y="188640"/>
            <a:ext cx="8280920" cy="5725157"/>
          </a:xfrm>
          <a:prstGeom prst="rect">
            <a:avLst/>
          </a:prstGeom>
        </p:spPr>
        <p:txBody>
          <a:bodyPr wrap="square">
            <a:spAutoFit/>
          </a:bodyPr>
          <a:lstStyle/>
          <a:p>
            <a:pPr algn="ctr">
              <a:lnSpc>
                <a:spcPct val="107000"/>
              </a:lnSpc>
              <a:spcAft>
                <a:spcPts val="800"/>
              </a:spcAft>
            </a:pPr>
            <a:r>
              <a:rPr lang="en-GB" b="1" dirty="0">
                <a:latin typeface="Comic Sans MS" panose="030F0702030302020204" pitchFamily="66" charset="0"/>
                <a:ea typeface="Calibri" panose="020F0502020204030204" pitchFamily="34" charset="0"/>
                <a:cs typeface="Calibri" panose="020F0502020204030204" pitchFamily="34" charset="0"/>
              </a:rPr>
              <a:t>Gospel Reflection -  </a:t>
            </a:r>
          </a:p>
          <a:p>
            <a:pPr marL="285750" indent="-285750">
              <a:lnSpc>
                <a:spcPct val="107000"/>
              </a:lnSpc>
              <a:spcAft>
                <a:spcPts val="800"/>
              </a:spcAft>
              <a:buFont typeface="Arial" panose="020B0604020202020204" pitchFamily="34" charset="0"/>
              <a:buChar char="•"/>
            </a:pPr>
            <a:r>
              <a:rPr lang="en-GB" dirty="0">
                <a:latin typeface="Comic Sans MS" panose="030F0702030302020204" pitchFamily="66" charset="0"/>
                <a:ea typeface="Times New Roman" panose="02020603050405020304" pitchFamily="18" charset="0"/>
                <a:cs typeface="Calibri" panose="020F0502020204030204" pitchFamily="34" charset="0"/>
              </a:rPr>
              <a:t>In the gospel this week we hear about Jesus teaching in the Synagogue. Jesus has been sent by God to bring salvation to the world. To save the world. Jesus announces His mission by reading from the words of Isaiah, </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750"/>
              </a:spcAft>
            </a:pP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…the Spirit of the Lord has been given to me, for he has anointed me. He has sent me to bring the good news to the poor, to proclaim liberty to captives and to the blind new sight, to set the downtrodden free, to proclaim the Lord’s year of favour.</a:t>
            </a:r>
            <a:r>
              <a:rPr lang="en-GB" sz="2000" dirty="0">
                <a:latin typeface="Comic Sans MS" panose="030F0702030302020204" pitchFamily="66" charset="0"/>
                <a:ea typeface="Times New Roman" panose="02020603050405020304" pitchFamily="18" charset="0"/>
                <a:cs typeface="Calibri" panose="020F0502020204030204" pitchFamily="34" charset="0"/>
              </a:rPr>
              <a:t> </a:t>
            </a:r>
          </a:p>
          <a:p>
            <a:pPr marL="285750" indent="-285750">
              <a:buFont typeface="Arial" panose="020B0604020202020204" pitchFamily="34" charset="0"/>
              <a:buChar char="•"/>
            </a:pPr>
            <a:r>
              <a:rPr lang="en-GB" dirty="0">
                <a:latin typeface="Comic Sans MS" panose="030F0702030302020204" pitchFamily="66" charset="0"/>
                <a:ea typeface="Times New Roman" panose="02020603050405020304" pitchFamily="18" charset="0"/>
              </a:rPr>
              <a:t>These words were written about Jesus but the people listening did not realise this until Jesus explained that He had come to be that person and that with the help of the Holy Spirit he will now fulfil the words of Scripture.</a:t>
            </a:r>
          </a:p>
          <a:p>
            <a:endParaRPr lang="en-GB" dirty="0">
              <a:latin typeface="Comic Sans MS" panose="030F0702030302020204" pitchFamily="66" charset="0"/>
              <a:ea typeface="Times New Roman" panose="02020603050405020304" pitchFamily="18" charset="0"/>
            </a:endParaRPr>
          </a:p>
          <a:p>
            <a:pPr marL="285750" indent="-285750">
              <a:buFont typeface="Arial" panose="020B0604020202020204" pitchFamily="34" charset="0"/>
              <a:buChar char="•"/>
            </a:pPr>
            <a:r>
              <a:rPr lang="en-GB" dirty="0">
                <a:latin typeface="Comic Sans MS" panose="030F0702030302020204" pitchFamily="66" charset="0"/>
                <a:ea typeface="Times New Roman" panose="02020603050405020304" pitchFamily="18" charset="0"/>
              </a:rPr>
              <a:t> </a:t>
            </a:r>
            <a:r>
              <a:rPr lang="en-GB" dirty="0">
                <a:latin typeface="Comic Sans MS" panose="030F0702030302020204" pitchFamily="66" charset="0"/>
                <a:ea typeface="Calibri" panose="020F0502020204030204" pitchFamily="34" charset="0"/>
                <a:cs typeface="Times New Roman" panose="02020603050405020304" pitchFamily="18" charset="0"/>
              </a:rPr>
              <a:t>The Holy Spirit is Jesus' gift to the Church. The Holy Spirit enables the Church to continue the mission of Jesus. When we do what Jesus did—show love, respect and kindness towards each other—we serve the Kingdom of God.</a:t>
            </a:r>
          </a:p>
        </p:txBody>
      </p:sp>
      <p:pic>
        <p:nvPicPr>
          <p:cNvPr id="3" name="Picture 2">
            <a:extLst>
              <a:ext uri="{FF2B5EF4-FFF2-40B4-BE49-F238E27FC236}">
                <a16:creationId xmlns:a16="http://schemas.microsoft.com/office/drawing/2014/main" id="{05B6D9EE-1624-4412-8FBC-90C233CBA699}"/>
              </a:ext>
            </a:extLst>
          </p:cNvPr>
          <p:cNvPicPr>
            <a:picLocks noChangeAspect="1"/>
          </p:cNvPicPr>
          <p:nvPr/>
        </p:nvPicPr>
        <p:blipFill>
          <a:blip r:embed="rId3"/>
          <a:stretch>
            <a:fillRect/>
          </a:stretch>
        </p:blipFill>
        <p:spPr>
          <a:xfrm>
            <a:off x="2483768" y="5581329"/>
            <a:ext cx="2160240" cy="1088031"/>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3" name="Picture 12"/>
          <p:cNvPicPr>
            <a:picLocks noChangeAspect="1"/>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7865535" y="5690030"/>
            <a:ext cx="1278465" cy="1152128"/>
          </a:xfrm>
          <a:prstGeom prst="rect">
            <a:avLst/>
          </a:prstGeom>
        </p:spPr>
      </p:pic>
      <p:sp>
        <p:nvSpPr>
          <p:cNvPr id="20" name="Rectangle 19"/>
          <p:cNvSpPr/>
          <p:nvPr/>
        </p:nvSpPr>
        <p:spPr>
          <a:xfrm>
            <a:off x="4980112" y="6000379"/>
            <a:ext cx="2739463" cy="369332"/>
          </a:xfrm>
          <a:prstGeom prst="rect">
            <a:avLst/>
          </a:prstGeom>
        </p:spPr>
        <p:txBody>
          <a:bodyPr wrap="square">
            <a:spAutoFit/>
          </a:bodyPr>
          <a:lstStyle/>
          <a:p>
            <a:r>
              <a:rPr lang="en-GB" dirty="0"/>
              <a:t> </a:t>
            </a:r>
          </a:p>
        </p:txBody>
      </p:sp>
      <p:sp>
        <p:nvSpPr>
          <p:cNvPr id="2" name="Rectangle 2"/>
          <p:cNvSpPr>
            <a:spLocks noChangeArrowheads="1"/>
          </p:cNvSpPr>
          <p:nvPr/>
        </p:nvSpPr>
        <p:spPr bwMode="auto">
          <a:xfrm>
            <a:off x="827584" y="473217"/>
            <a:ext cx="6967616"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2400" b="0" i="0" u="none" strike="noStrike" cap="none" normalizeH="0" baseline="0" dirty="0">
                <a:ln>
                  <a:noFill/>
                </a:ln>
                <a:solidFill>
                  <a:schemeClr val="tx1"/>
                </a:solidFill>
                <a:effectLst/>
                <a:latin typeface="Lucida Calligraphy" panose="03010101010101010101" pitchFamily="66" charset="0"/>
                <a:ea typeface="Calibri" panose="020F0502020204030204" pitchFamily="34" charset="0"/>
                <a:cs typeface="Times New Roman" panose="02020603050405020304" pitchFamily="18" charset="0"/>
              </a:rPr>
              <a:t>Jesus was sent to bring the Good News, to enter the hearts of each one of us.</a:t>
            </a:r>
            <a:r>
              <a:rPr kumimoji="0" lang="en-GB" altLang="en-US" sz="2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400"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24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Pope Francis</a:t>
            </a:r>
            <a:endParaRPr kumimoji="0" lang="en-GB"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049" name="Picture 1"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3972" y="2792624"/>
            <a:ext cx="3111742" cy="285894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187624" y="2458063"/>
            <a:ext cx="3384376" cy="30469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How does Jesus describe the vision of the world that God promised?</a:t>
            </a:r>
            <a:r>
              <a:rPr kumimoji="0" lang="en-GB" altLang="en-US" sz="2400" b="0" i="0" u="none" strike="noStrike" cap="none" normalizeH="0" baseline="0" dirty="0">
                <a:ln>
                  <a:noFill/>
                </a:ln>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How c</a:t>
            </a:r>
            <a:r>
              <a:rPr kumimoji="0" lang="en-GB" altLang="en-US" sz="2400" b="1" i="0" u="none" strike="noStrike" cap="none" normalizeH="0" baseline="0" dirty="0">
                <a:ln>
                  <a:noFill/>
                </a:ln>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an you be the ‘Good News’ to those around you?</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Rectangle 14"/>
          <p:cNvSpPr/>
          <p:nvPr/>
        </p:nvSpPr>
        <p:spPr>
          <a:xfrm>
            <a:off x="711920" y="1083418"/>
            <a:ext cx="4481212" cy="375552"/>
          </a:xfrm>
          <a:prstGeom prst="rect">
            <a:avLst/>
          </a:prstGeom>
        </p:spPr>
        <p:txBody>
          <a:bodyPr wrap="square">
            <a:spAutoFit/>
          </a:bodyPr>
          <a:lstStyle/>
          <a:p>
            <a:pPr>
              <a:lnSpc>
                <a:spcPct val="107000"/>
              </a:lnSpc>
              <a:spcAft>
                <a:spcPts val="800"/>
              </a:spcAft>
            </a:pPr>
            <a:r>
              <a:rPr lang="en-GB" b="1" dirty="0">
                <a:latin typeface="Calibri" panose="020F0502020204030204" pitchFamily="34" charset="0"/>
                <a:ea typeface="Calibri" panose="020F0502020204030204" pitchFamily="34" charset="0"/>
              </a:rPr>
              <a:t>                 </a:t>
            </a:r>
            <a:endParaRPr lang="en-GB" dirty="0"/>
          </a:p>
        </p:txBody>
      </p:sp>
      <p:pic>
        <p:nvPicPr>
          <p:cNvPr id="16" name="Picture 15" descr="Image result for Goodnes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915" y="3178417"/>
            <a:ext cx="4536503" cy="3261970"/>
          </a:xfrm>
          <a:prstGeom prst="rect">
            <a:avLst/>
          </a:prstGeom>
          <a:noFill/>
          <a:ln>
            <a:noFill/>
          </a:ln>
        </p:spPr>
      </p:pic>
      <p:sp>
        <p:nvSpPr>
          <p:cNvPr id="2" name="Rectangle 1"/>
          <p:cNvSpPr/>
          <p:nvPr/>
        </p:nvSpPr>
        <p:spPr>
          <a:xfrm>
            <a:off x="168812" y="404664"/>
            <a:ext cx="7787564" cy="2458558"/>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Post-it challenge: </a:t>
            </a:r>
            <a:endParaRPr lang="en-GB" sz="2400" b="1" dirty="0">
              <a:solidFill>
                <a:srgbClr val="00B050"/>
              </a:solidFill>
              <a:latin typeface="Lucida Calligraphy" panose="03010101010101010101" pitchFamily="66" charset="0"/>
              <a:ea typeface="Times New Roman" panose="02020603050405020304" pitchFamily="18" charset="0"/>
              <a:cs typeface="Calibri" panose="020F0502020204030204" pitchFamily="34" charset="0"/>
            </a:endParaRPr>
          </a:p>
          <a:p>
            <a:pPr>
              <a:lnSpc>
                <a:spcPct val="107000"/>
              </a:lnSpc>
              <a:spcAft>
                <a:spcPts val="800"/>
              </a:spcAft>
            </a:pPr>
            <a:r>
              <a:rPr lang="en-GB" sz="2400" b="1" dirty="0">
                <a:solidFill>
                  <a:srgbClr val="00B050"/>
                </a:solidFill>
                <a:latin typeface="Lucida Calligraphy" panose="03010101010101010101" pitchFamily="66" charset="0"/>
                <a:ea typeface="Times New Roman" panose="02020603050405020304" pitchFamily="18" charset="0"/>
                <a:cs typeface="Calibri" panose="020F0502020204030204" pitchFamily="34" charset="0"/>
              </a:rPr>
              <a:t>“He has sent me to bring the good              news to the poor”</a:t>
            </a:r>
            <a:endParaRPr lang="en-GB" sz="24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Calibri" panose="020F0502020204030204" pitchFamily="34" charset="0"/>
                <a:ea typeface="Times New Roman" panose="02020603050405020304" pitchFamily="18" charset="0"/>
                <a:cs typeface="Calibri" panose="020F0502020204030204" pitchFamily="34" charset="0"/>
              </a:rPr>
              <a:t> </a:t>
            </a:r>
            <a:r>
              <a:rPr lang="en-GB" dirty="0">
                <a:latin typeface="Comic Sans MS" panose="030F0702030302020204" pitchFamily="66" charset="0"/>
                <a:ea typeface="Calibri" panose="020F0502020204030204" pitchFamily="34" charset="0"/>
                <a:cs typeface="Calibri" panose="020F0502020204030204" pitchFamily="34" charset="0"/>
              </a:rPr>
              <a:t>The Gospel tells us that Jesus has come to bring good news to people who are poor.</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What do you think this means? </a:t>
            </a:r>
            <a:endParaRPr lang="en-GB"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Rectangle 2"/>
          <p:cNvSpPr/>
          <p:nvPr/>
        </p:nvSpPr>
        <p:spPr>
          <a:xfrm rot="10800000" flipV="1">
            <a:off x="323528" y="3271495"/>
            <a:ext cx="3744796" cy="2754857"/>
          </a:xfrm>
          <a:prstGeom prst="rect">
            <a:avLst/>
          </a:prstGeom>
        </p:spPr>
        <p:txBody>
          <a:bodyPr wrap="square">
            <a:spAutoFit/>
          </a:bodyPr>
          <a:lstStyle/>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Does it just mean that a person has no money or is living below the poverty line?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How many different ways might a person be poor? Think about poor in Spirit. </a:t>
            </a:r>
          </a:p>
          <a:p>
            <a:pPr>
              <a:lnSpc>
                <a:spcPct val="107000"/>
              </a:lnSpc>
              <a:spcAft>
                <a:spcPts val="800"/>
              </a:spcAft>
            </a:pPr>
            <a:r>
              <a:rPr lang="en-GB" b="1" dirty="0">
                <a:solidFill>
                  <a:srgbClr val="00B050"/>
                </a:solidFill>
                <a:latin typeface="Comic Sans MS" panose="030F0702030302020204" pitchFamily="66" charset="0"/>
                <a:ea typeface="Calibri" panose="020F0502020204030204" pitchFamily="34" charset="0"/>
                <a:cs typeface="Calibri" panose="020F0502020204030204" pitchFamily="34" charset="0"/>
              </a:rPr>
              <a:t>Discuss.</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Comic Sans MS" panose="030F0702030302020204" pitchFamily="66" charset="0"/>
                <a:ea typeface="Calibri" panose="020F0502020204030204" pitchFamily="34" charset="0"/>
                <a:cs typeface="Calibri" panose="020F0502020204030204" pitchFamily="34" charset="0"/>
              </a:rPr>
              <a:t>How can I make a difference?</a:t>
            </a:r>
            <a:endParaRPr lang="en-GB"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041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76729" y="119190"/>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3073" name="Picture 4" descr="Image result for helping oth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2253" y="297768"/>
            <a:ext cx="4555117" cy="266317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rot="10800000" flipV="1">
            <a:off x="395535" y="2432967"/>
            <a:ext cx="7409075"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latin typeface="Lucida Calligraphy" panose="03010101010101010101" pitchFamily="66" charset="0"/>
              <a:ea typeface="Calibri" panose="020F0502020204030204" pitchFamily="34" charset="0"/>
              <a:cs typeface="GoudySans-Regular"/>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Dear God, </a:t>
            </a:r>
            <a:endParaRPr kumimoji="0" lang="en-GB" altLang="en-US" sz="2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You call each one of us to proclaim your Good News to people who are poor, hungry, sad, lonely, bullied, scared, or weary.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May we do all that we can to answer that call. </a:t>
            </a:r>
            <a:endParaRPr kumimoji="0" lang="en-GB" altLang="en-US" sz="2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We ask this through Christ our Lord,</a:t>
            </a:r>
            <a:endParaRPr kumimoji="0" lang="en-GB" altLang="en-US" sz="2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Amen.</a:t>
            </a:r>
            <a:endParaRPr kumimoji="0" lang="en-GB" altLang="en-US" sz="2800" b="0" i="0" u="none" strike="noStrike" cap="none" normalizeH="0" baseline="0" dirty="0">
              <a:ln>
                <a:noFill/>
              </a:ln>
              <a:solidFill>
                <a:schemeClr val="tx1"/>
              </a:solidFill>
              <a:effectLst/>
              <a:latin typeface="Comic Sans MS" panose="030F0702030302020204" pitchFamily="66" charset="0"/>
            </a:endParaRPr>
          </a:p>
        </p:txBody>
      </p:sp>
      <p:sp>
        <p:nvSpPr>
          <p:cNvPr id="16" name="TextBox 15">
            <a:extLst>
              <a:ext uri="{FF2B5EF4-FFF2-40B4-BE49-F238E27FC236}">
                <a16:creationId xmlns:a16="http://schemas.microsoft.com/office/drawing/2014/main" id="{C0895E4E-A4D2-49FF-97C8-49000E62F1B6}"/>
              </a:ext>
            </a:extLst>
          </p:cNvPr>
          <p:cNvSpPr txBox="1"/>
          <p:nvPr/>
        </p:nvSpPr>
        <p:spPr>
          <a:xfrm>
            <a:off x="385783" y="1906375"/>
            <a:ext cx="3178105" cy="58477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GoudySans-Regular"/>
              </a:rPr>
              <a:t>Let us pray:</a:t>
            </a:r>
          </a:p>
        </p:txBody>
      </p:sp>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2248</TotalTime>
  <Words>647</Words>
  <Application>Microsoft Office PowerPoint</Application>
  <PresentationFormat>On-screen Show (4:3)</PresentationFormat>
  <Paragraphs>54</Paragraphs>
  <Slides>6</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vt:i4>
      </vt:variant>
    </vt:vector>
  </HeadingPairs>
  <TitlesOfParts>
    <vt:vector size="13" baseType="lpstr">
      <vt:lpstr>Arial</vt:lpstr>
      <vt:lpstr>Calibri</vt:lpstr>
      <vt:lpstr>Comic Sans MS</vt:lpstr>
      <vt:lpstr>Kristen ITC</vt:lpstr>
      <vt:lpstr>Lucida Calligraphy</vt:lpstr>
      <vt:lpstr>Office Theme</vt:lpstr>
      <vt:lpstr>1_Office Theme</vt:lpstr>
      <vt:lpstr> Gospel 3rd Sunday of Ordinary Time C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58</cp:revision>
  <dcterms:created xsi:type="dcterms:W3CDTF">2018-06-04T06:48:49Z</dcterms:created>
  <dcterms:modified xsi:type="dcterms:W3CDTF">2022-01-21T10:54:29Z</dcterms:modified>
</cp:coreProperties>
</file>