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80" r:id="rId2"/>
    <p:sldId id="257" r:id="rId3"/>
    <p:sldId id="281" r:id="rId4"/>
    <p:sldId id="283" r:id="rId5"/>
    <p:sldId id="28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B2A461-8EB0-47E7-A3F8-A2F132C7A9E9}" v="40" dt="2022-03-27T08:12:03.5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97" d="100"/>
          <a:sy n="97" d="100"/>
        </p:scale>
        <p:origin x="10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5BF67-845F-4E5B-A052-6BC4D6420FF1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C6A8-4F9E-472F-ADCF-BCD78F6E4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2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35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989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102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067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067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84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2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4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6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6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5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ACFF-7A74-4E11-8A40-3E945C860ACC}" type="datetimeFigureOut">
              <a:rPr lang="en-GB" smtClean="0"/>
              <a:t>27/03/2022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itiB52mVJ9Y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dtimeshortstories.com/prodigal-son-story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942076" y="158869"/>
            <a:ext cx="17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4102" y="6347785"/>
            <a:ext cx="65901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95536" y="1052736"/>
            <a:ext cx="4982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1513" y="2827669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1426" y="6382730"/>
            <a:ext cx="6736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67743" y="6075553"/>
            <a:ext cx="40324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1425405" y="303008"/>
            <a:ext cx="6248085" cy="1641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Gospel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4th Sunday of Lent (Laetare Sunday)</a:t>
            </a: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1600" b="1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        </a:t>
            </a:r>
            <a:r>
              <a:rPr lang="en-GB" sz="20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The Parable of the Lost Son </a:t>
            </a:r>
          </a:p>
          <a:p>
            <a:pPr lvl="0"/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Times New Roman" panose="02020603050405020304" pitchFamily="18" charset="0"/>
                <a:cs typeface="+mn-cs"/>
              </a:rPr>
              <a:t>                         Luke 15:11-32</a:t>
            </a: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7623" y="755732"/>
            <a:ext cx="624808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28600" algn="just">
              <a:lnSpc>
                <a:spcPct val="107000"/>
              </a:lnSpc>
              <a:spcAft>
                <a:spcPts val="800"/>
              </a:spcAft>
              <a:tabLst>
                <a:tab pos="1610995" algn="ctr"/>
              </a:tabLst>
            </a:pPr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28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132856"/>
            <a:ext cx="6984777" cy="45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BEC573-1BB8-4659-A208-556AF0F8A960}"/>
              </a:ext>
            </a:extLst>
          </p:cNvPr>
          <p:cNvSpPr txBox="1"/>
          <p:nvPr/>
        </p:nvSpPr>
        <p:spPr>
          <a:xfrm flipH="1">
            <a:off x="1763688" y="6102268"/>
            <a:ext cx="4464496" cy="34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https://www.youtube.com/watch?v=itiB52mVJ9Y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69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3967" y="6286674"/>
            <a:ext cx="5988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263967" y="886214"/>
            <a:ext cx="865659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Kristen ITC" panose="03050502040202030202" pitchFamily="66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8903" y="1061324"/>
            <a:ext cx="5328592" cy="7580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dirty="0">
              <a:latin typeface="Kristen ITC" panose="03050502040202030202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00B050"/>
                </a:solidFill>
                <a:latin typeface="Kristen ITC" panose="03050502040202030202" pitchFamily="66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4807" y="6288752"/>
            <a:ext cx="5277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70981" y="6290830"/>
            <a:ext cx="5277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481342" y="394959"/>
            <a:ext cx="7907082" cy="2028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 Story from Saint Luke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b="1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Today’s Gospel is about a loving Father and his two sons.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Watch the video to learn what a very important message from Jesus about love and forgiveness.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0AAAB8-BAC5-4B09-A081-674E3898774A}"/>
              </a:ext>
            </a:extLst>
          </p:cNvPr>
          <p:cNvSpPr txBox="1"/>
          <p:nvPr/>
        </p:nvSpPr>
        <p:spPr>
          <a:xfrm>
            <a:off x="1547664" y="2658209"/>
            <a:ext cx="6840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https://www.bedtimeshortstories.com/prodigal-son-story</a:t>
            </a:r>
            <a:endParaRPr lang="en-GB" dirty="0"/>
          </a:p>
          <a:p>
            <a:endParaRPr lang="en-GB" dirty="0"/>
          </a:p>
        </p:txBody>
      </p:sp>
      <p:pic>
        <p:nvPicPr>
          <p:cNvPr id="1028" name="Picture 4" descr="FreeBibleimages :: Parable of the lost son :: A son who travels and  squanders his inheritance finds forgiveness when he returns to his father  (Luke 15:11-32)">
            <a:extLst>
              <a:ext uri="{FF2B5EF4-FFF2-40B4-BE49-F238E27FC236}">
                <a16:creationId xmlns:a16="http://schemas.microsoft.com/office/drawing/2014/main" id="{43E87BB2-523D-486F-8D42-4B96A2A39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24708"/>
            <a:ext cx="5400600" cy="330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193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8508" y="6312225"/>
            <a:ext cx="5164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9543" y="6334750"/>
            <a:ext cx="5584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28686" y="2459912"/>
            <a:ext cx="844824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1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2657" y="176443"/>
            <a:ext cx="2337821" cy="466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Reflection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6B4108-E7CB-4983-BF5A-A1719EA7E75F}"/>
              </a:ext>
            </a:extLst>
          </p:cNvPr>
          <p:cNvSpPr txBox="1"/>
          <p:nvPr/>
        </p:nvSpPr>
        <p:spPr>
          <a:xfrm>
            <a:off x="2198719" y="800041"/>
            <a:ext cx="6412649" cy="2308324"/>
          </a:xfrm>
          <a:prstGeom prst="rect">
            <a:avLst/>
          </a:prstGeom>
          <a:noFill/>
          <a:ln w="571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b="0" i="0" dirty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The Fourth Sunday of Lent is traditionally called </a:t>
            </a:r>
            <a:r>
              <a:rPr lang="en-GB" sz="2400" b="1" i="0" dirty="0">
                <a:solidFill>
                  <a:srgbClr val="FF99FF"/>
                </a:solidFill>
                <a:effectLst/>
                <a:latin typeface="Comic Sans MS" panose="030F0702030302020204" pitchFamily="66" charset="0"/>
              </a:rPr>
              <a:t>Laetare Sunday. </a:t>
            </a:r>
            <a:r>
              <a:rPr lang="en-GB" sz="2400" b="0" i="0" dirty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Laetare is a Latin word that means “rejoice.” Today's Gospel describes the reason for our joy: it tells us of God's great love for us</a:t>
            </a: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 and how God loves all of his children and always forgives.</a:t>
            </a:r>
            <a:endParaRPr lang="en-GB" sz="2400" b="0" i="0" dirty="0"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C5FC2D-21F6-4B94-B807-B6F0DC5848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9" b="1728"/>
          <a:stretch/>
        </p:blipFill>
        <p:spPr>
          <a:xfrm>
            <a:off x="434125" y="684647"/>
            <a:ext cx="1508768" cy="26032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375F82-5EDE-45BC-B398-58325E0D3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4220879"/>
            <a:ext cx="2086955" cy="19789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6D149B-F4AD-4567-B58D-777840711368}"/>
              </a:ext>
            </a:extLst>
          </p:cNvPr>
          <p:cNvSpPr txBox="1"/>
          <p:nvPr/>
        </p:nvSpPr>
        <p:spPr>
          <a:xfrm>
            <a:off x="489543" y="4035736"/>
            <a:ext cx="63572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Is it easy to say ‘sorry’ when you have made the wrong choice?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does it feel when you say ‘ sorry’ and the other person says ‘it’s ok’?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you show you are sorry … how do you put those small words into action?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FF7A5E-6BCC-4A5A-8FE8-5E384E0BBAA7}"/>
              </a:ext>
            </a:extLst>
          </p:cNvPr>
          <p:cNvSpPr txBox="1"/>
          <p:nvPr/>
        </p:nvSpPr>
        <p:spPr>
          <a:xfrm>
            <a:off x="362658" y="3595100"/>
            <a:ext cx="3277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Post-it Challenge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2086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52120" y="260648"/>
            <a:ext cx="2332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7624" y="1455453"/>
            <a:ext cx="6552730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103" y="6347785"/>
            <a:ext cx="5164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0378" y="1493919"/>
            <a:ext cx="4250815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1357245"/>
            <a:ext cx="8561083" cy="1580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solidFill>
                <a:srgbClr val="7030A0"/>
              </a:solidFill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solidFill>
                <a:srgbClr val="7030A0"/>
              </a:solidFill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solidFill>
                <a:srgbClr val="7030A0"/>
              </a:solidFill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solidFill>
                <a:srgbClr val="7030A0"/>
              </a:solidFill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D20F1-B18B-41A7-AFEC-85E67FBDE3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" t="834" r="2210" b="-893"/>
          <a:stretch/>
        </p:blipFill>
        <p:spPr>
          <a:xfrm>
            <a:off x="395537" y="404664"/>
            <a:ext cx="842493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1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8812" y="85226"/>
            <a:ext cx="8873197" cy="66703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52120" y="260648"/>
            <a:ext cx="2332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3621721" y="1580690"/>
            <a:ext cx="6552730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103" y="6347785"/>
            <a:ext cx="5164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0378" y="1493919"/>
            <a:ext cx="4250815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4BDD66-A266-4487-A09C-00C7F04FCF85}"/>
              </a:ext>
            </a:extLst>
          </p:cNvPr>
          <p:cNvSpPr txBox="1"/>
          <p:nvPr/>
        </p:nvSpPr>
        <p:spPr>
          <a:xfrm>
            <a:off x="1979712" y="6299448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https://www.youtube.com/watch?v=OJao9nq-Ss4</a:t>
            </a:r>
          </a:p>
        </p:txBody>
      </p:sp>
      <p:pic>
        <p:nvPicPr>
          <p:cNvPr id="1028" name="Picture 4" descr="Spring Background, Sakura Tree">
            <a:extLst>
              <a:ext uri="{FF2B5EF4-FFF2-40B4-BE49-F238E27FC236}">
                <a16:creationId xmlns:a16="http://schemas.microsoft.com/office/drawing/2014/main" id="{927F4B77-D5F6-4FD2-80EB-4811345E9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38" y="289751"/>
            <a:ext cx="8496944" cy="590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D4C580A-D6E2-4138-9A4B-8A65E03B6031}"/>
              </a:ext>
            </a:extLst>
          </p:cNvPr>
          <p:cNvSpPr/>
          <p:nvPr/>
        </p:nvSpPr>
        <p:spPr>
          <a:xfrm>
            <a:off x="1187624" y="1671635"/>
            <a:ext cx="6796532" cy="4250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Dear God our Father, who lives in heaven, there is power in your name.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trust your ways…from your kingdom in heaven all the way down to earth where we live.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Please provide all we need today.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Forgive our mistakes as we forgive those who make mistakes against us.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Help us to make good choices and protect us from all that is evil.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Everything we have and do is all for you, so everyone we meet will see you in us.</a:t>
            </a:r>
            <a:endParaRPr lang="en-GB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FD397A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Forever and ever, amen.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8BA36E-0F5B-49CD-BED5-0B7AF7F366FC}"/>
              </a:ext>
            </a:extLst>
          </p:cNvPr>
          <p:cNvSpPr/>
          <p:nvPr/>
        </p:nvSpPr>
        <p:spPr>
          <a:xfrm>
            <a:off x="611560" y="542426"/>
            <a:ext cx="23194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b="1" dirty="0">
                <a:solidFill>
                  <a:srgbClr val="FF0066"/>
                </a:solidFill>
                <a:latin typeface="Comic Sans MS" panose="030F0702030302020204" pitchFamily="66" charset="0"/>
              </a:rPr>
              <a:t>Let us Pray:</a:t>
            </a:r>
          </a:p>
        </p:txBody>
      </p:sp>
    </p:spTree>
    <p:extLst>
      <p:ext uri="{BB962C8B-B14F-4D97-AF65-F5344CB8AC3E}">
        <p14:creationId xmlns:p14="http://schemas.microsoft.com/office/powerpoint/2010/main" val="1548655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5264</TotalTime>
  <Words>316</Words>
  <Application>Microsoft Office PowerPoint</Application>
  <PresentationFormat>On-screen Show (4:3)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Comic Sans MS</vt:lpstr>
      <vt:lpstr>Kristen ITC</vt:lpstr>
      <vt:lpstr>Lucida Calligraphy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Riddles</dc:creator>
  <cp:lastModifiedBy>Rose Darwin [TBCS-NOR]</cp:lastModifiedBy>
  <cp:revision>126</cp:revision>
  <dcterms:created xsi:type="dcterms:W3CDTF">2018-06-04T06:48:49Z</dcterms:created>
  <dcterms:modified xsi:type="dcterms:W3CDTF">2022-03-27T08:24:37Z</dcterms:modified>
</cp:coreProperties>
</file>